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0" r:id="rId6"/>
    <p:sldId id="285" r:id="rId7"/>
    <p:sldId id="286" r:id="rId8"/>
    <p:sldId id="268" r:id="rId9"/>
    <p:sldId id="261" r:id="rId10"/>
    <p:sldId id="283" r:id="rId11"/>
    <p:sldId id="290" r:id="rId12"/>
    <p:sldId id="269" r:id="rId13"/>
    <p:sldId id="270" r:id="rId14"/>
    <p:sldId id="281" r:id="rId15"/>
    <p:sldId id="282" r:id="rId16"/>
    <p:sldId id="272" r:id="rId17"/>
    <p:sldId id="273" r:id="rId18"/>
    <p:sldId id="274" r:id="rId19"/>
    <p:sldId id="275" r:id="rId20"/>
    <p:sldId id="291" r:id="rId21"/>
    <p:sldId id="287" r:id="rId22"/>
    <p:sldId id="280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함초롬돋움" panose="020B0604000101010101" pitchFamily="50" charset="-127"/>
      <p:regular r:id="rId26"/>
      <p:bold r:id="rId27"/>
    </p:embeddedFont>
    <p:embeddedFont>
      <p:font typeface="에스코어 드림 7 ExtraBold" panose="020B0803030302020204" pitchFamily="34" charset="-127"/>
      <p:bold r:id="rId28"/>
    </p:embeddedFont>
    <p:embeddedFont>
      <p:font typeface="에스코어 드림 5 Medium" panose="020B0503030302020204" pitchFamily="34" charset="-127"/>
      <p:regular r:id="rId29"/>
    </p:embeddedFon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에스코어 드림 6 Bold" panose="020B0703030302020204" pitchFamily="34" charset="-127"/>
      <p:bold r:id="rId34"/>
    </p:embeddedFont>
    <p:embeddedFont>
      <p:font typeface="에스코어 드림 3 Light" panose="020B0303030302020204" pitchFamily="34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A2002E"/>
    <a:srgbClr val="C00000"/>
    <a:srgbClr val="70AD47"/>
    <a:srgbClr val="5B9BD5"/>
    <a:srgbClr val="ED7D31"/>
    <a:srgbClr val="95BEE4"/>
    <a:srgbClr val="080F50"/>
    <a:srgbClr val="99C57C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79" d="100"/>
          <a:sy n="79" d="100"/>
        </p:scale>
        <p:origin x="2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3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81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9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8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67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36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35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5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5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22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422C6-9589-455B-8E9E-351A5542FB9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1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8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70622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CF88E6-8F26-448E-8CF5-5042ACE109E7}"/>
              </a:ext>
            </a:extLst>
          </p:cNvPr>
          <p:cNvSpPr/>
          <p:nvPr/>
        </p:nvSpPr>
        <p:spPr>
          <a:xfrm>
            <a:off x="0" y="6192458"/>
            <a:ext cx="12192000" cy="7920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7CAA4-7462-4BA3-847D-A8AEF8005723}"/>
              </a:ext>
            </a:extLst>
          </p:cNvPr>
          <p:cNvSpPr txBox="1"/>
          <p:nvPr/>
        </p:nvSpPr>
        <p:spPr>
          <a:xfrm>
            <a:off x="3405212" y="3429000"/>
            <a:ext cx="58290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퓨처피아를</a:t>
            </a:r>
            <a:r>
              <a:rPr lang="ko-KR" altLang="en-US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활용한 </a:t>
            </a:r>
            <a:r>
              <a:rPr lang="en-US" altLang="ko-KR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C2C </a:t>
            </a:r>
            <a:r>
              <a:rPr lang="ko-KR" altLang="en-US" sz="2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</a:t>
            </a:r>
            <a:r>
              <a:rPr lang="ko-KR" altLang="en-US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7CAA4-7462-4BA3-847D-A8AEF8005723}"/>
              </a:ext>
            </a:extLst>
          </p:cNvPr>
          <p:cNvSpPr txBox="1"/>
          <p:nvPr/>
        </p:nvSpPr>
        <p:spPr>
          <a:xfrm>
            <a:off x="2745772" y="6388404"/>
            <a:ext cx="6700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대구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33C16-F6A3-4314-9AD5-FAE408696E0F}"/>
              </a:ext>
            </a:extLst>
          </p:cNvPr>
          <p:cNvSpPr txBox="1"/>
          <p:nvPr/>
        </p:nvSpPr>
        <p:spPr>
          <a:xfrm>
            <a:off x="142874" y="1931657"/>
            <a:ext cx="1190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써도대여</a:t>
            </a:r>
            <a:endParaRPr lang="ko-KR" altLang="en-US" sz="7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66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54499" y="1533811"/>
            <a:ext cx="10174285" cy="4493406"/>
            <a:chOff x="1209062" y="1493446"/>
            <a:chExt cx="10174285" cy="449340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283554" y="1765947"/>
              <a:ext cx="8810544" cy="386636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43">
              <a:extLst>
                <a:ext uri="{FF2B5EF4-FFF2-40B4-BE49-F238E27FC236}">
                  <a16:creationId xmlns:a16="http://schemas.microsoft.com/office/drawing/2014/main" id="{DEB60C58-4C36-4F16-BC4A-E3CB5E81FE12}"/>
                </a:ext>
              </a:extLst>
            </p:cNvPr>
            <p:cNvSpPr/>
            <p:nvPr/>
          </p:nvSpPr>
          <p:spPr>
            <a:xfrm>
              <a:off x="1622199" y="4537011"/>
              <a:ext cx="9761148" cy="144984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모서리가 둥근 직사각형 12">
              <a:extLst>
                <a:ext uri="{FF2B5EF4-FFF2-40B4-BE49-F238E27FC236}">
                  <a16:creationId xmlns:a16="http://schemas.microsoft.com/office/drawing/2014/main" id="{6AC04497-D560-49F0-9B57-286F4469DD0B}"/>
                </a:ext>
              </a:extLst>
            </p:cNvPr>
            <p:cNvSpPr/>
            <p:nvPr/>
          </p:nvSpPr>
          <p:spPr>
            <a:xfrm>
              <a:off x="1622200" y="1493446"/>
              <a:ext cx="9761147" cy="156631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298D4649-3B70-4D05-AD7C-F56358CCF135}"/>
                </a:ext>
              </a:extLst>
            </p:cNvPr>
            <p:cNvSpPr/>
            <p:nvPr/>
          </p:nvSpPr>
          <p:spPr>
            <a:xfrm flipV="1">
              <a:off x="1463577" y="2084091"/>
              <a:ext cx="316459" cy="27281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B8DCF150-76F0-4F10-9C3F-C977A5253CD4}"/>
                </a:ext>
              </a:extLst>
            </p:cNvPr>
            <p:cNvSpPr/>
            <p:nvPr/>
          </p:nvSpPr>
          <p:spPr>
            <a:xfrm>
              <a:off x="1486668" y="5029014"/>
              <a:ext cx="316459" cy="27281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3" name="모서리가 둥근 직사각형 8">
              <a:extLst>
                <a:ext uri="{FF2B5EF4-FFF2-40B4-BE49-F238E27FC236}">
                  <a16:creationId xmlns:a16="http://schemas.microsoft.com/office/drawing/2014/main" id="{0EFF3BAF-399A-490A-9F70-4A7D440EBF61}"/>
                </a:ext>
              </a:extLst>
            </p:cNvPr>
            <p:cNvSpPr/>
            <p:nvPr/>
          </p:nvSpPr>
          <p:spPr>
            <a:xfrm>
              <a:off x="5178502" y="2220682"/>
              <a:ext cx="2974374" cy="3134228"/>
            </a:xfrm>
            <a:prstGeom prst="roundRect">
              <a:avLst>
                <a:gd name="adj" fmla="val 12499"/>
              </a:avLst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모서리가 둥근 직사각형 11">
              <a:extLst>
                <a:ext uri="{FF2B5EF4-FFF2-40B4-BE49-F238E27FC236}">
                  <a16:creationId xmlns:a16="http://schemas.microsoft.com/office/drawing/2014/main" id="{57501DBC-00FC-4BD2-81A7-B776DEE2414E}"/>
                </a:ext>
              </a:extLst>
            </p:cNvPr>
            <p:cNvSpPr/>
            <p:nvPr/>
          </p:nvSpPr>
          <p:spPr>
            <a:xfrm>
              <a:off x="5376122" y="2714054"/>
              <a:ext cx="2650690" cy="10810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등록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대여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반납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수리 날짜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제품평가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911D33-EFF7-4A2E-88C9-D73F21185C52}"/>
                </a:ext>
              </a:extLst>
            </p:cNvPr>
            <p:cNvSpPr/>
            <p:nvPr/>
          </p:nvSpPr>
          <p:spPr>
            <a:xfrm>
              <a:off x="5900515" y="2005423"/>
              <a:ext cx="1426994" cy="481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 원장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2" name="모서리가 둥근 직사각형 44">
              <a:extLst>
                <a:ext uri="{FF2B5EF4-FFF2-40B4-BE49-F238E27FC236}">
                  <a16:creationId xmlns:a16="http://schemas.microsoft.com/office/drawing/2014/main" id="{F641592A-5AFC-452F-8ECB-02521C880C4E}"/>
                </a:ext>
              </a:extLst>
            </p:cNvPr>
            <p:cNvSpPr/>
            <p:nvPr/>
          </p:nvSpPr>
          <p:spPr>
            <a:xfrm>
              <a:off x="8453647" y="2186258"/>
              <a:ext cx="2167064" cy="31342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4732D92-152C-4C44-B25C-5113E0F33BB5}"/>
                </a:ext>
              </a:extLst>
            </p:cNvPr>
            <p:cNvSpPr/>
            <p:nvPr/>
          </p:nvSpPr>
          <p:spPr>
            <a:xfrm>
              <a:off x="8839795" y="1987738"/>
              <a:ext cx="1439083" cy="481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코인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지급시스템</a:t>
              </a:r>
            </a:p>
          </p:txBody>
        </p:sp>
        <p:sp>
          <p:nvSpPr>
            <p:cNvPr id="25" name="모서리가 둥근 직사각형 68">
              <a:extLst>
                <a:ext uri="{FF2B5EF4-FFF2-40B4-BE49-F238E27FC236}">
                  <a16:creationId xmlns:a16="http://schemas.microsoft.com/office/drawing/2014/main" id="{A929BC36-BE34-48DD-B62E-3CF065AC6D3B}"/>
                </a:ext>
              </a:extLst>
            </p:cNvPr>
            <p:cNvSpPr/>
            <p:nvPr/>
          </p:nvSpPr>
          <p:spPr>
            <a:xfrm>
              <a:off x="8662101" y="2857386"/>
              <a:ext cx="1690435" cy="5484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완전거래코인</a:t>
              </a:r>
            </a:p>
          </p:txBody>
        </p:sp>
        <p:sp>
          <p:nvSpPr>
            <p:cNvPr id="26" name="모서리가 둥근 직사각형 70">
              <a:extLst>
                <a:ext uri="{FF2B5EF4-FFF2-40B4-BE49-F238E27FC236}">
                  <a16:creationId xmlns:a16="http://schemas.microsoft.com/office/drawing/2014/main" id="{E612DCBA-2F47-44A8-9AD1-8F30832DB7C5}"/>
                </a:ext>
              </a:extLst>
            </p:cNvPr>
            <p:cNvSpPr/>
            <p:nvPr/>
          </p:nvSpPr>
          <p:spPr>
            <a:xfrm>
              <a:off x="8662100" y="3582904"/>
              <a:ext cx="1690435" cy="509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위로코인</a:t>
              </a:r>
            </a:p>
          </p:txBody>
        </p:sp>
        <p:sp>
          <p:nvSpPr>
            <p:cNvPr id="27" name="모서리가 둥근 직사각형 71">
              <a:extLst>
                <a:ext uri="{FF2B5EF4-FFF2-40B4-BE49-F238E27FC236}">
                  <a16:creationId xmlns:a16="http://schemas.microsoft.com/office/drawing/2014/main" id="{14B7B383-3345-4380-B694-4980C2BC261D}"/>
                </a:ext>
              </a:extLst>
            </p:cNvPr>
            <p:cNvSpPr/>
            <p:nvPr/>
          </p:nvSpPr>
          <p:spPr>
            <a:xfrm>
              <a:off x="8674129" y="4268803"/>
              <a:ext cx="1690435" cy="509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벌금코인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8A8C8D2-AB30-44C0-A163-B0F754BC6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062" y="2335538"/>
              <a:ext cx="925200" cy="9252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5A28363-6E6D-4BD3-B0B7-D821173C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062" y="4123714"/>
              <a:ext cx="926432" cy="926432"/>
            </a:xfrm>
            <a:prstGeom prst="rect">
              <a:avLst/>
            </a:prstGeom>
          </p:spPr>
        </p:pic>
        <p:sp>
          <p:nvSpPr>
            <p:cNvPr id="33" name="모서리가 둥근 직사각형 44">
              <a:extLst>
                <a:ext uri="{FF2B5EF4-FFF2-40B4-BE49-F238E27FC236}">
                  <a16:creationId xmlns:a16="http://schemas.microsoft.com/office/drawing/2014/main" id="{F641592A-5AFC-452F-8ECB-02521C880C4E}"/>
                </a:ext>
              </a:extLst>
            </p:cNvPr>
            <p:cNvSpPr/>
            <p:nvPr/>
          </p:nvSpPr>
          <p:spPr>
            <a:xfrm>
              <a:off x="2735204" y="2217050"/>
              <a:ext cx="2167064" cy="31342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5" name="모서리가 둥근 직사각형 68">
              <a:extLst>
                <a:ext uri="{FF2B5EF4-FFF2-40B4-BE49-F238E27FC236}">
                  <a16:creationId xmlns:a16="http://schemas.microsoft.com/office/drawing/2014/main" id="{A929BC36-BE34-48DD-B62E-3CF065AC6D3B}"/>
                </a:ext>
              </a:extLst>
            </p:cNvPr>
            <p:cNvSpPr/>
            <p:nvPr/>
          </p:nvSpPr>
          <p:spPr>
            <a:xfrm>
              <a:off x="2943658" y="2888178"/>
              <a:ext cx="1690435" cy="5484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대여</a:t>
              </a:r>
              <a:r>
                <a:rPr lang="en-US" altLang="ko-KR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수령확인</a:t>
              </a:r>
            </a:p>
          </p:txBody>
        </p:sp>
        <p:sp>
          <p:nvSpPr>
            <p:cNvPr id="36" name="모서리가 둥근 직사각형 70">
              <a:extLst>
                <a:ext uri="{FF2B5EF4-FFF2-40B4-BE49-F238E27FC236}">
                  <a16:creationId xmlns:a16="http://schemas.microsoft.com/office/drawing/2014/main" id="{E612DCBA-2F47-44A8-9AD1-8F30832DB7C5}"/>
                </a:ext>
              </a:extLst>
            </p:cNvPr>
            <p:cNvSpPr/>
            <p:nvPr/>
          </p:nvSpPr>
          <p:spPr>
            <a:xfrm>
              <a:off x="2943657" y="3613696"/>
              <a:ext cx="1690435" cy="509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반납</a:t>
              </a:r>
              <a:r>
                <a:rPr lang="en-US" altLang="ko-KR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수령확인</a:t>
              </a:r>
            </a:p>
          </p:txBody>
        </p:sp>
        <p:sp>
          <p:nvSpPr>
            <p:cNvPr id="37" name="모서리가 둥근 직사각형 71">
              <a:extLst>
                <a:ext uri="{FF2B5EF4-FFF2-40B4-BE49-F238E27FC236}">
                  <a16:creationId xmlns:a16="http://schemas.microsoft.com/office/drawing/2014/main" id="{14B7B383-3345-4380-B694-4980C2BC261D}"/>
                </a:ext>
              </a:extLst>
            </p:cNvPr>
            <p:cNvSpPr/>
            <p:nvPr/>
          </p:nvSpPr>
          <p:spPr>
            <a:xfrm>
              <a:off x="2955686" y="4299595"/>
              <a:ext cx="1690435" cy="509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보증</a:t>
              </a:r>
              <a:r>
                <a:rPr lang="en-US" altLang="ko-KR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B911D33-EFF7-4A2E-88C9-D73F21185C52}"/>
                </a:ext>
              </a:extLst>
            </p:cNvPr>
            <p:cNvSpPr/>
            <p:nvPr/>
          </p:nvSpPr>
          <p:spPr>
            <a:xfrm>
              <a:off x="3169245" y="2015105"/>
              <a:ext cx="1263316" cy="481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대여거래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954170" y="2575838"/>
              <a:ext cx="142699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제품 히스토리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9" name="모서리가 둥근 직사각형 11">
              <a:extLst>
                <a:ext uri="{FF2B5EF4-FFF2-40B4-BE49-F238E27FC236}">
                  <a16:creationId xmlns:a16="http://schemas.microsoft.com/office/drawing/2014/main" id="{57501DBC-00FC-4BD2-81A7-B776DEE2414E}"/>
                </a:ext>
              </a:extLst>
            </p:cNvPr>
            <p:cNvSpPr/>
            <p:nvPr/>
          </p:nvSpPr>
          <p:spPr>
            <a:xfrm>
              <a:off x="5376122" y="4192436"/>
              <a:ext cx="2650690" cy="8121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 평가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818092" y="4020157"/>
              <a:ext cx="1624163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 히스토리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5599607" y="2616203"/>
            <a:ext cx="0" cy="281548"/>
          </a:xfrm>
          <a:prstGeom prst="line">
            <a:avLst/>
          </a:prstGeom>
          <a:ln w="381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005898" y="2616203"/>
            <a:ext cx="0" cy="281548"/>
          </a:xfrm>
          <a:prstGeom prst="line">
            <a:avLst/>
          </a:prstGeom>
          <a:ln w="381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463529" y="4058412"/>
            <a:ext cx="0" cy="281548"/>
          </a:xfrm>
          <a:prstGeom prst="line">
            <a:avLst/>
          </a:prstGeom>
          <a:ln w="381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087692" y="4058412"/>
            <a:ext cx="0" cy="281548"/>
          </a:xfrm>
          <a:prstGeom prst="line">
            <a:avLst/>
          </a:prstGeom>
          <a:ln w="381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6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수익모델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277003" y="1483643"/>
            <a:ext cx="1331495" cy="133149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써도대여</a:t>
            </a:r>
          </a:p>
        </p:txBody>
      </p:sp>
      <p:sp>
        <p:nvSpPr>
          <p:cNvPr id="32" name="타원 31"/>
          <p:cNvSpPr/>
          <p:nvPr/>
        </p:nvSpPr>
        <p:spPr>
          <a:xfrm>
            <a:off x="2400910" y="4568196"/>
            <a:ext cx="1331495" cy="133149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빌려주는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사람</a:t>
            </a:r>
          </a:p>
        </p:txBody>
      </p:sp>
      <p:sp>
        <p:nvSpPr>
          <p:cNvPr id="33" name="타원 32"/>
          <p:cNvSpPr/>
          <p:nvPr/>
        </p:nvSpPr>
        <p:spPr>
          <a:xfrm>
            <a:off x="8099766" y="4564203"/>
            <a:ext cx="1331495" cy="1331495"/>
          </a:xfrm>
          <a:prstGeom prst="ellipse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빌리는 사람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64399" y="4082128"/>
            <a:ext cx="167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수수료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86806" y="5381804"/>
            <a:ext cx="239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대여 대금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충전한 코인 사용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71570" y="4091339"/>
            <a:ext cx="167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보증금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551955" y="2897560"/>
            <a:ext cx="1563110" cy="1563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829191" y="2897560"/>
            <a:ext cx="1563110" cy="1563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635512" y="3062664"/>
            <a:ext cx="1563110" cy="156311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709860" y="3081023"/>
            <a:ext cx="1563110" cy="156311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986565" y="5327501"/>
            <a:ext cx="387221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879773" y="2959131"/>
            <a:ext cx="9696568" cy="428795"/>
            <a:chOff x="679319" y="1834689"/>
            <a:chExt cx="9696568" cy="428795"/>
          </a:xfrm>
        </p:grpSpPr>
        <p:sp>
          <p:nvSpPr>
            <p:cNvPr id="11" name="직사각형 10"/>
            <p:cNvSpPr/>
            <p:nvPr/>
          </p:nvSpPr>
          <p:spPr>
            <a:xfrm>
              <a:off x="679319" y="1834689"/>
              <a:ext cx="9696568" cy="428795"/>
            </a:xfrm>
            <a:prstGeom prst="rect">
              <a:avLst/>
            </a:prstGeom>
            <a:solidFill>
              <a:srgbClr val="C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1008" y="1864420"/>
              <a:ext cx="1678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파손</a:t>
              </a:r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X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942914" y="187662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완전거래코인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84756" y="1861010"/>
              <a:ext cx="21413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완전거래코인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79773" y="3471894"/>
            <a:ext cx="9696568" cy="428795"/>
            <a:chOff x="679319" y="1834689"/>
            <a:chExt cx="9696568" cy="428795"/>
          </a:xfrm>
        </p:grpSpPr>
        <p:sp>
          <p:nvSpPr>
            <p:cNvPr id="50" name="직사각형 49"/>
            <p:cNvSpPr/>
            <p:nvPr/>
          </p:nvSpPr>
          <p:spPr>
            <a:xfrm>
              <a:off x="679319" y="1834689"/>
              <a:ext cx="9696568" cy="428795"/>
            </a:xfrm>
            <a:prstGeom prst="rect">
              <a:avLst/>
            </a:prstGeom>
            <a:solidFill>
              <a:srgbClr val="C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1008" y="1864420"/>
              <a:ext cx="1678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파손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822845" y="187662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위로코인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756448" y="186101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벌금코인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40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54544" y="1202854"/>
            <a:ext cx="10663182" cy="1006151"/>
            <a:chOff x="754544" y="1202854"/>
            <a:chExt cx="10663182" cy="1006151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754545" y="1202854"/>
              <a:ext cx="1524917" cy="927202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54544" y="1510042"/>
              <a:ext cx="2810774" cy="6989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등록</a:t>
              </a: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4680748" y="1202854"/>
              <a:ext cx="1875186" cy="927202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680748" y="1510042"/>
              <a:ext cx="2810774" cy="6989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setStartDate</a:t>
              </a:r>
              <a:endPara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입력</a:t>
              </a:r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빌린 날짜</a:t>
              </a: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8606952" y="1202854"/>
              <a:ext cx="1135342" cy="927202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8606952" y="1510042"/>
              <a:ext cx="2810774" cy="6989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{“2019.11.01”}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59" name="직선 화살표 연결선 58"/>
            <p:cNvCxnSpPr>
              <a:cxnSpLocks/>
            </p:cNvCxnSpPr>
            <p:nvPr/>
          </p:nvCxnSpPr>
          <p:spPr>
            <a:xfrm>
              <a:off x="3697565" y="1860793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cxnSpLocks/>
            </p:cNvCxnSpPr>
            <p:nvPr/>
          </p:nvCxnSpPr>
          <p:spPr>
            <a:xfrm>
              <a:off x="7631883" y="1859524"/>
              <a:ext cx="858677" cy="0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754543" y="4405766"/>
            <a:ext cx="10663182" cy="919235"/>
            <a:chOff x="754543" y="4460678"/>
            <a:chExt cx="10663182" cy="91923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54544" y="4460678"/>
              <a:ext cx="1524918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754543" y="4741330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등록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680747" y="4460678"/>
              <a:ext cx="1875186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4680747" y="4741330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setProductState</a:t>
              </a: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입력</a:t>
              </a:r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상태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606951" y="4460678"/>
              <a:ext cx="1115429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8606951" y="4741330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{“5”}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30" name="직선 화살표 연결선 29"/>
            <p:cNvCxnSpPr>
              <a:cxnSpLocks/>
            </p:cNvCxnSpPr>
            <p:nvPr/>
          </p:nvCxnSpPr>
          <p:spPr>
            <a:xfrm>
              <a:off x="3709551" y="5060621"/>
              <a:ext cx="881275" cy="1598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7631883" y="5060621"/>
              <a:ext cx="858677" cy="0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>
            <a:off x="754543" y="5438939"/>
            <a:ext cx="10663182" cy="919235"/>
            <a:chOff x="754543" y="5438939"/>
            <a:chExt cx="10663182" cy="919235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54544" y="5438939"/>
              <a:ext cx="1524918" cy="847106"/>
            </a:xfrm>
            <a:prstGeom prst="roundRect">
              <a:avLst/>
            </a:prstGeom>
            <a:solidFill>
              <a:srgbClr val="A2002E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4543" y="5719591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조회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80747" y="5438939"/>
              <a:ext cx="1875186" cy="847106"/>
            </a:xfrm>
            <a:prstGeom prst="roundRect">
              <a:avLst/>
            </a:prstGeom>
            <a:solidFill>
              <a:srgbClr val="A2002E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680747" y="5719591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getHistory</a:t>
              </a:r>
              <a:endPara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출력</a:t>
              </a: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606952" y="5438939"/>
              <a:ext cx="1135342" cy="847106"/>
            </a:xfrm>
            <a:prstGeom prst="roundRect">
              <a:avLst/>
            </a:prstGeom>
            <a:solidFill>
              <a:srgbClr val="A2002E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8606951" y="5719591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{“2019.11.01”, “2019.11.10”, ””, ”5”}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9" name="직선 화살표 연결선 18"/>
            <p:cNvCxnSpPr>
              <a:cxnSpLocks/>
            </p:cNvCxnSpPr>
            <p:nvPr/>
          </p:nvCxnSpPr>
          <p:spPr>
            <a:xfrm>
              <a:off x="3709551" y="6038882"/>
              <a:ext cx="881275" cy="0"/>
            </a:xfrm>
            <a:prstGeom prst="straightConnector1">
              <a:avLst/>
            </a:prstGeom>
            <a:ln w="38100">
              <a:solidFill>
                <a:srgbClr val="A2002E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cxnSpLocks/>
            </p:cNvCxnSpPr>
            <p:nvPr/>
          </p:nvCxnSpPr>
          <p:spPr>
            <a:xfrm>
              <a:off x="7614591" y="6038882"/>
              <a:ext cx="875970" cy="0"/>
            </a:xfrm>
            <a:prstGeom prst="straightConnector1">
              <a:avLst/>
            </a:prstGeom>
            <a:ln w="38100">
              <a:solidFill>
                <a:srgbClr val="A2002E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754543" y="2322943"/>
            <a:ext cx="10663182" cy="927474"/>
            <a:chOff x="754543" y="2259795"/>
            <a:chExt cx="10663182" cy="927474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754544" y="2259795"/>
              <a:ext cx="1524918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754543" y="2548685"/>
              <a:ext cx="2810774" cy="638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등록</a:t>
              </a: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4680747" y="2259795"/>
              <a:ext cx="1875186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80747" y="2548685"/>
              <a:ext cx="2810774" cy="638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setEndDate</a:t>
              </a:r>
              <a:endPara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입력</a:t>
              </a:r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반납 날짜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606951" y="2259795"/>
              <a:ext cx="1115429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606951" y="2548685"/>
              <a:ext cx="2810774" cy="638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{“2019.11.01”}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0" name="직선 화살표 연결선 89">
              <a:extLst>
                <a:ext uri="{FF2B5EF4-FFF2-40B4-BE49-F238E27FC236}">
                  <a16:creationId xmlns:a16="http://schemas.microsoft.com/office/drawing/2014/main" id="{BE987BFB-C410-4959-A130-80C4EB06D67A}"/>
                </a:ext>
              </a:extLst>
            </p:cNvPr>
            <p:cNvCxnSpPr>
              <a:cxnSpLocks/>
            </p:cNvCxnSpPr>
            <p:nvPr/>
          </p:nvCxnSpPr>
          <p:spPr>
            <a:xfrm>
              <a:off x="3676401" y="2867976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89">
              <a:extLst>
                <a:ext uri="{FF2B5EF4-FFF2-40B4-BE49-F238E27FC236}">
                  <a16:creationId xmlns:a16="http://schemas.microsoft.com/office/drawing/2014/main" id="{5AFC706E-89F8-4604-82A5-0FD480F85E8F}"/>
                </a:ext>
              </a:extLst>
            </p:cNvPr>
            <p:cNvCxnSpPr>
              <a:cxnSpLocks/>
            </p:cNvCxnSpPr>
            <p:nvPr/>
          </p:nvCxnSpPr>
          <p:spPr>
            <a:xfrm>
              <a:off x="7581444" y="2935264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754543" y="3364355"/>
            <a:ext cx="10663182" cy="927473"/>
            <a:chOff x="754543" y="3356118"/>
            <a:chExt cx="10663182" cy="927473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54544" y="3356118"/>
              <a:ext cx="1524918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4543" y="3645008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등록</a:t>
              </a: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4680747" y="3356118"/>
              <a:ext cx="1875186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80747" y="3645008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setRepairDate</a:t>
              </a:r>
              <a:endPara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입력</a:t>
              </a:r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수리 날짜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8606951" y="3356118"/>
              <a:ext cx="1115429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8606951" y="3645008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2" name="직선 화살표 연결선 89">
              <a:extLst>
                <a:ext uri="{FF2B5EF4-FFF2-40B4-BE49-F238E27FC236}">
                  <a16:creationId xmlns:a16="http://schemas.microsoft.com/office/drawing/2014/main" id="{F073203A-95DD-425C-9FB5-8F8DD7AC9D57}"/>
                </a:ext>
              </a:extLst>
            </p:cNvPr>
            <p:cNvCxnSpPr>
              <a:cxnSpLocks/>
            </p:cNvCxnSpPr>
            <p:nvPr/>
          </p:nvCxnSpPr>
          <p:spPr>
            <a:xfrm>
              <a:off x="3709551" y="3963141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89">
              <a:extLst>
                <a:ext uri="{FF2B5EF4-FFF2-40B4-BE49-F238E27FC236}">
                  <a16:creationId xmlns:a16="http://schemas.microsoft.com/office/drawing/2014/main" id="{CD0480F6-B538-4DD6-8416-A95A94352F15}"/>
                </a:ext>
              </a:extLst>
            </p:cNvPr>
            <p:cNvCxnSpPr>
              <a:cxnSpLocks/>
            </p:cNvCxnSpPr>
            <p:nvPr/>
          </p:nvCxnSpPr>
          <p:spPr>
            <a:xfrm>
              <a:off x="7591401" y="3963851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1D683A2-D49B-4B74-A652-8D4CAEFF0293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FC8972-8AE9-4F4B-B15B-C5725F6062A2}"/>
              </a:ext>
            </a:extLst>
          </p:cNvPr>
          <p:cNvSpPr txBox="1"/>
          <p:nvPr/>
        </p:nvSpPr>
        <p:spPr>
          <a:xfrm>
            <a:off x="0" y="74030"/>
            <a:ext cx="7631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189713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B7098-F6D3-46A3-B503-4BB973B2433C}"/>
              </a:ext>
            </a:extLst>
          </p:cNvPr>
          <p:cNvSpPr txBox="1"/>
          <p:nvPr/>
        </p:nvSpPr>
        <p:spPr>
          <a:xfrm>
            <a:off x="-1" y="74030"/>
            <a:ext cx="7434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187020" y="1580062"/>
            <a:ext cx="9589838" cy="4583168"/>
            <a:chOff x="1210826" y="1572715"/>
            <a:chExt cx="9589838" cy="4583168"/>
          </a:xfrm>
        </p:grpSpPr>
        <p:sp>
          <p:nvSpPr>
            <p:cNvPr id="8" name="Google Shape;92;p1">
              <a:extLst>
                <a:ext uri="{FF2B5EF4-FFF2-40B4-BE49-F238E27FC236}">
                  <a16:creationId xmlns:a16="http://schemas.microsoft.com/office/drawing/2014/main" id="{1C41A641-478B-4DB8-883D-2BFA2098CF00}"/>
                </a:ext>
              </a:extLst>
            </p:cNvPr>
            <p:cNvSpPr/>
            <p:nvPr/>
          </p:nvSpPr>
          <p:spPr>
            <a:xfrm>
              <a:off x="7744302" y="2057596"/>
              <a:ext cx="3056362" cy="3628124"/>
            </a:xfrm>
            <a:prstGeom prst="rect">
              <a:avLst/>
            </a:prstGeom>
            <a:solidFill>
              <a:schemeClr val="bg1"/>
            </a:solidFill>
            <a:ln w="3810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/>
              <a:endPara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endPara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sz="2000" b="1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Solidity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sddy.sol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setProduct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getProduct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Rent</a:t>
              </a:r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returnProduct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setHistory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getHistory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getToken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94;p1">
              <a:extLst>
                <a:ext uri="{FF2B5EF4-FFF2-40B4-BE49-F238E27FC236}">
                  <a16:creationId xmlns:a16="http://schemas.microsoft.com/office/drawing/2014/main" id="{72DB05CF-A071-4A4B-90B8-F83A5C87C50A}"/>
                </a:ext>
              </a:extLst>
            </p:cNvPr>
            <p:cNvSpPr txBox="1"/>
            <p:nvPr/>
          </p:nvSpPr>
          <p:spPr>
            <a:xfrm>
              <a:off x="3552645" y="2712622"/>
              <a:ext cx="729641" cy="314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JSON</a:t>
              </a:r>
              <a:endParaRPr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97;p1">
              <a:extLst>
                <a:ext uri="{FF2B5EF4-FFF2-40B4-BE49-F238E27FC236}">
                  <a16:creationId xmlns:a16="http://schemas.microsoft.com/office/drawing/2014/main" id="{F307EC94-6838-4C3F-B572-412FF30D2DE1}"/>
                </a:ext>
              </a:extLst>
            </p:cNvPr>
            <p:cNvSpPr/>
            <p:nvPr/>
          </p:nvSpPr>
          <p:spPr>
            <a:xfrm>
              <a:off x="8653597" y="2057727"/>
              <a:ext cx="1237773" cy="508089"/>
            </a:xfrm>
            <a:prstGeom prst="rect">
              <a:avLst/>
            </a:prstGeom>
            <a:solidFill>
              <a:srgbClr val="D8E2F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GETH</a:t>
              </a:r>
              <a:endParaRPr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pic>
          <p:nvPicPr>
            <p:cNvPr id="11" name="Google Shape;98;p1">
              <a:extLst>
                <a:ext uri="{FF2B5EF4-FFF2-40B4-BE49-F238E27FC236}">
                  <a16:creationId xmlns:a16="http://schemas.microsoft.com/office/drawing/2014/main" id="{010119B1-3EBF-4291-A1A5-A62240E7E07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1041" y="4579901"/>
              <a:ext cx="1193925" cy="1137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99;p1">
              <a:extLst>
                <a:ext uri="{FF2B5EF4-FFF2-40B4-BE49-F238E27FC236}">
                  <a16:creationId xmlns:a16="http://schemas.microsoft.com/office/drawing/2014/main" id="{DCE3DB50-5D98-46DB-9331-F431F4CD0FE1}"/>
                </a:ext>
              </a:extLst>
            </p:cNvPr>
            <p:cNvSpPr txBox="1"/>
            <p:nvPr/>
          </p:nvSpPr>
          <p:spPr>
            <a:xfrm>
              <a:off x="1210826" y="5812362"/>
              <a:ext cx="1874354" cy="343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DB(Mongoose)</a:t>
              </a:r>
              <a:endParaRPr sz="18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cxnSp>
          <p:nvCxnSpPr>
            <p:cNvPr id="13" name="Google Shape;102;p1">
              <a:extLst>
                <a:ext uri="{FF2B5EF4-FFF2-40B4-BE49-F238E27FC236}">
                  <a16:creationId xmlns:a16="http://schemas.microsoft.com/office/drawing/2014/main" id="{BB575AAF-A183-4777-8FC6-FA5D6E914C51}"/>
                </a:ext>
              </a:extLst>
            </p:cNvPr>
            <p:cNvCxnSpPr>
              <a:cxnSpLocks/>
            </p:cNvCxnSpPr>
            <p:nvPr/>
          </p:nvCxnSpPr>
          <p:spPr>
            <a:xfrm>
              <a:off x="5378755" y="3694670"/>
              <a:ext cx="1" cy="911917"/>
            </a:xfrm>
            <a:prstGeom prst="straightConnector1">
              <a:avLst/>
            </a:prstGeom>
            <a:ln w="2032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oogle Shape;103;p1">
              <a:extLst>
                <a:ext uri="{FF2B5EF4-FFF2-40B4-BE49-F238E27FC236}">
                  <a16:creationId xmlns:a16="http://schemas.microsoft.com/office/drawing/2014/main" id="{2D0D0FB0-B80C-4888-8B7E-3F76E5CFA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881" y="3536358"/>
              <a:ext cx="1728441" cy="1125047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Google Shape;105;p1">
              <a:extLst>
                <a:ext uri="{FF2B5EF4-FFF2-40B4-BE49-F238E27FC236}">
                  <a16:creationId xmlns:a16="http://schemas.microsoft.com/office/drawing/2014/main" id="{E2B8525E-8C18-448D-AB23-76160740D452}"/>
                </a:ext>
              </a:extLst>
            </p:cNvPr>
            <p:cNvSpPr txBox="1"/>
            <p:nvPr/>
          </p:nvSpPr>
          <p:spPr>
            <a:xfrm rot="19620000">
              <a:off x="5793478" y="3716590"/>
              <a:ext cx="224363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WEB3 JSON-RPC</a:t>
              </a:r>
              <a:endParaRPr sz="18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31B001D1-4E76-4B18-BA1B-DEBAC739C393}"/>
                </a:ext>
              </a:extLst>
            </p:cNvPr>
            <p:cNvSpPr/>
            <p:nvPr/>
          </p:nvSpPr>
          <p:spPr>
            <a:xfrm>
              <a:off x="8485558" y="1572715"/>
              <a:ext cx="1573851" cy="4208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블록체인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3096ACA-4522-47EF-8AD0-4B67D7F976C1}"/>
                </a:ext>
              </a:extLst>
            </p:cNvPr>
            <p:cNvSpPr/>
            <p:nvPr/>
          </p:nvSpPr>
          <p:spPr>
            <a:xfrm>
              <a:off x="4021158" y="4773856"/>
              <a:ext cx="2706213" cy="1023935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ADAPTER/</a:t>
              </a:r>
            </a:p>
            <a:p>
              <a:pPr lvl="0" algn="ctr"/>
              <a:r>
                <a:rPr lang="en-US" altLang="ko-KR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BRIDGE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0ABD49-A13D-44A3-84B1-8D5EFBF34307}"/>
                </a:ext>
              </a:extLst>
            </p:cNvPr>
            <p:cNvSpPr/>
            <p:nvPr/>
          </p:nvSpPr>
          <p:spPr>
            <a:xfrm>
              <a:off x="4328822" y="1959722"/>
              <a:ext cx="2099868" cy="1485655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Node.js</a:t>
              </a:r>
            </a:p>
            <a:p>
              <a:pPr lvl="0" algn="ctr"/>
              <a:endParaRPr lang="en-US" altLang="ko-KR" b="0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REST </a:t>
              </a:r>
              <a:r>
                <a:rPr lang="en-US" altLang="ko-KR" b="0" i="0" u="none" strike="noStrike" cap="none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EndPoint</a:t>
              </a:r>
              <a:endParaRPr lang="en-US" altLang="ko-KR" b="0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756D66E-0B16-43BC-81E8-8199E85BF087}"/>
                </a:ext>
              </a:extLst>
            </p:cNvPr>
            <p:cNvSpPr/>
            <p:nvPr/>
          </p:nvSpPr>
          <p:spPr>
            <a:xfrm>
              <a:off x="1453845" y="1945755"/>
              <a:ext cx="2098800" cy="1485654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React-native</a:t>
              </a:r>
            </a:p>
            <a:p>
              <a:pPr lvl="0" algn="ctr"/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lvl="0" algn="ctr"/>
              <a:r>
                <a:rPr lang="en-US" altLang="ko-KR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Bootstrap</a:t>
              </a:r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23" name="Google Shape;93;p1">
              <a:extLst>
                <a:ext uri="{FF2B5EF4-FFF2-40B4-BE49-F238E27FC236}">
                  <a16:creationId xmlns:a16="http://schemas.microsoft.com/office/drawing/2014/main" id="{BAB318A8-2E12-492F-B57F-D7ACE0789A24}"/>
                </a:ext>
              </a:extLst>
            </p:cNvPr>
            <p:cNvCxnSpPr>
              <a:cxnSpLocks/>
            </p:cNvCxnSpPr>
            <p:nvPr/>
          </p:nvCxnSpPr>
          <p:spPr>
            <a:xfrm>
              <a:off x="3393247" y="2696592"/>
              <a:ext cx="1074068" cy="0"/>
            </a:xfrm>
            <a:prstGeom prst="straightConnector1">
              <a:avLst/>
            </a:prstGeom>
            <a:ln w="2032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68BED7-9024-4D9E-8AD9-23E2D03DB7BC}"/>
                </a:ext>
              </a:extLst>
            </p:cNvPr>
            <p:cNvSpPr txBox="1"/>
            <p:nvPr/>
          </p:nvSpPr>
          <p:spPr>
            <a:xfrm>
              <a:off x="2159417" y="1584233"/>
              <a:ext cx="141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Client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1275E6-8B2D-4616-989E-472EDB3C5E42}"/>
                </a:ext>
              </a:extLst>
            </p:cNvPr>
            <p:cNvSpPr txBox="1"/>
            <p:nvPr/>
          </p:nvSpPr>
          <p:spPr>
            <a:xfrm>
              <a:off x="4957466" y="1592903"/>
              <a:ext cx="1419150" cy="343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Server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28" name="Google Shape;93;p1">
              <a:extLst>
                <a:ext uri="{FF2B5EF4-FFF2-40B4-BE49-F238E27FC236}">
                  <a16:creationId xmlns:a16="http://schemas.microsoft.com/office/drawing/2014/main" id="{BAB318A8-2E12-492F-B57F-D7ACE0789A24}"/>
                </a:ext>
              </a:extLst>
            </p:cNvPr>
            <p:cNvCxnSpPr>
              <a:cxnSpLocks/>
            </p:cNvCxnSpPr>
            <p:nvPr/>
          </p:nvCxnSpPr>
          <p:spPr>
            <a:xfrm>
              <a:off x="2796880" y="5285823"/>
              <a:ext cx="1074068" cy="0"/>
            </a:xfrm>
            <a:prstGeom prst="straightConnector1">
              <a:avLst/>
            </a:prstGeom>
            <a:ln w="2032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39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D14F5-1486-4B21-A0B0-90F33A9F1CEB}"/>
              </a:ext>
            </a:extLst>
          </p:cNvPr>
          <p:cNvSpPr txBox="1"/>
          <p:nvPr/>
        </p:nvSpPr>
        <p:spPr>
          <a:xfrm>
            <a:off x="10570103" y="292099"/>
            <a:ext cx="1503637" cy="40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C37BCF-A665-47BB-A274-A0ECB199F801}"/>
              </a:ext>
            </a:extLst>
          </p:cNvPr>
          <p:cNvSpPr/>
          <p:nvPr/>
        </p:nvSpPr>
        <p:spPr>
          <a:xfrm>
            <a:off x="6444882" y="2110916"/>
            <a:ext cx="2913721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ts val="700"/>
            </a:pPr>
            <a:endParaRPr lang="en-US" altLang="ko-KR" sz="1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1. </a:t>
            </a:r>
            <a:r>
              <a:rPr lang="ko-KR" altLang="en-US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검색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목록 페이지에서도 검색 시 검색 대상 제품 목록으로 이동</a:t>
            </a:r>
          </a:p>
          <a:p>
            <a:pPr>
              <a:lnSpc>
                <a:spcPct val="120000"/>
              </a:lnSpc>
              <a:buSzPts val="700"/>
            </a:pPr>
            <a:endParaRPr lang="ko-KR" altLang="en-US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2. </a:t>
            </a:r>
            <a:r>
              <a:rPr lang="ko-KR" altLang="en-US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목록 리스트 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선택 시 제품 상세페이지로 이동</a:t>
            </a:r>
          </a:p>
          <a:p>
            <a:pPr>
              <a:lnSpc>
                <a:spcPct val="120000"/>
              </a:lnSpc>
              <a:buSzPts val="700"/>
            </a:pPr>
            <a:endParaRPr lang="ko-KR" altLang="en-US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3. </a:t>
            </a:r>
            <a:r>
              <a:rPr lang="ko-KR" altLang="en-US" sz="14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탭바</a:t>
            </a:r>
            <a:endParaRPr lang="ko-KR" altLang="en-US" sz="1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180000"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3-1.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홈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메인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으로 이동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3-2.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관심목록페이지로 이동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3-3.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채팅목록페이지로 이동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3-4.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마이페이지로 이동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763967" y="1187236"/>
            <a:ext cx="2713683" cy="5243738"/>
            <a:chOff x="351588" y="1202208"/>
            <a:chExt cx="2713683" cy="5243738"/>
          </a:xfrm>
        </p:grpSpPr>
        <p:grpSp>
          <p:nvGrpSpPr>
            <p:cNvPr id="8" name="그룹 7"/>
            <p:cNvGrpSpPr/>
            <p:nvPr/>
          </p:nvGrpSpPr>
          <p:grpSpPr>
            <a:xfrm>
              <a:off x="351588" y="1202208"/>
              <a:ext cx="2713683" cy="5243738"/>
              <a:chOff x="4284276" y="259915"/>
              <a:chExt cx="3200398" cy="6184235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grpSp>
            <p:nvGrpSpPr>
              <p:cNvPr id="16" name="그룹 15"/>
              <p:cNvGrpSpPr/>
              <p:nvPr/>
            </p:nvGrpSpPr>
            <p:grpSpPr>
              <a:xfrm>
                <a:off x="4284276" y="259915"/>
                <a:ext cx="3200398" cy="6184235"/>
                <a:chOff x="2040679" y="926430"/>
                <a:chExt cx="2851481" cy="5029201"/>
              </a:xfrm>
            </p:grpSpPr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2081460" y="926430"/>
                  <a:ext cx="2772000" cy="5029201"/>
                </a:xfrm>
                <a:prstGeom prst="roundRect">
                  <a:avLst>
                    <a:gd name="adj" fmla="val 1047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2040680" y="1473868"/>
                  <a:ext cx="1973178" cy="427121"/>
                </a:xfrm>
                <a:prstGeom prst="roundRect">
                  <a:avLst>
                    <a:gd name="adj" fmla="val 1892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모서리가 둥근 직사각형 19"/>
                <p:cNvSpPr/>
                <p:nvPr/>
              </p:nvSpPr>
              <p:spPr>
                <a:xfrm>
                  <a:off x="2040679" y="2021305"/>
                  <a:ext cx="2851481" cy="427121"/>
                </a:xfrm>
                <a:prstGeom prst="roundRect">
                  <a:avLst>
                    <a:gd name="adj" fmla="val 1892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3766" y="665069"/>
                <a:ext cx="2983753" cy="5307103"/>
              </a:xfrm>
              <a:prstGeom prst="rect">
                <a:avLst/>
              </a:prstGeom>
            </p:spPr>
          </p:pic>
        </p:grpSp>
        <p:sp>
          <p:nvSpPr>
            <p:cNvPr id="9" name="Google Shape;291;p8">
              <a:extLst>
                <a:ext uri="{FF2B5EF4-FFF2-40B4-BE49-F238E27FC236}">
                  <a16:creationId xmlns:a16="http://schemas.microsoft.com/office/drawing/2014/main" id="{B405A26D-48A7-41A3-AE4F-EB0EA8E051D5}"/>
                </a:ext>
              </a:extLst>
            </p:cNvPr>
            <p:cNvSpPr/>
            <p:nvPr/>
          </p:nvSpPr>
          <p:spPr>
            <a:xfrm>
              <a:off x="578635" y="5815957"/>
              <a:ext cx="238344" cy="231000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7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3-1</a:t>
              </a:r>
              <a:endParaRPr sz="7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0" name="Google Shape;293;p8">
              <a:extLst>
                <a:ext uri="{FF2B5EF4-FFF2-40B4-BE49-F238E27FC236}">
                  <a16:creationId xmlns:a16="http://schemas.microsoft.com/office/drawing/2014/main" id="{D27339A9-F270-4C62-9223-0227DD6CDF9E}"/>
                </a:ext>
              </a:extLst>
            </p:cNvPr>
            <p:cNvSpPr/>
            <p:nvPr/>
          </p:nvSpPr>
          <p:spPr>
            <a:xfrm>
              <a:off x="351588" y="5670847"/>
              <a:ext cx="238344" cy="231000"/>
            </a:xfrm>
            <a:prstGeom prst="ellipse">
              <a:avLst/>
            </a:prstGeom>
            <a:solidFill>
              <a:srgbClr val="FF0000">
                <a:alpha val="6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000"/>
              </a:pPr>
              <a:r>
                <a:rPr lang="en-US" altLang="ko-KR" sz="8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</a:t>
              </a:r>
              <a:endParaRPr sz="8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1" name="Google Shape;294;p8">
              <a:extLst>
                <a:ext uri="{FF2B5EF4-FFF2-40B4-BE49-F238E27FC236}">
                  <a16:creationId xmlns:a16="http://schemas.microsoft.com/office/drawing/2014/main" id="{4D05DD01-247A-4D50-B9FD-21371FD00970}"/>
                </a:ext>
              </a:extLst>
            </p:cNvPr>
            <p:cNvSpPr/>
            <p:nvPr/>
          </p:nvSpPr>
          <p:spPr>
            <a:xfrm>
              <a:off x="437132" y="1701522"/>
              <a:ext cx="238344" cy="231000"/>
            </a:xfrm>
            <a:prstGeom prst="ellipse">
              <a:avLst/>
            </a:prstGeom>
            <a:solidFill>
              <a:srgbClr val="FF0000">
                <a:alpha val="6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000"/>
              </a:pPr>
              <a:r>
                <a:rPr lang="en-US" altLang="ko-KR" sz="8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1</a:t>
              </a:r>
              <a:endParaRPr sz="8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2" name="Google Shape;297;p8">
              <a:extLst>
                <a:ext uri="{FF2B5EF4-FFF2-40B4-BE49-F238E27FC236}">
                  <a16:creationId xmlns:a16="http://schemas.microsoft.com/office/drawing/2014/main" id="{A7DE72EA-0817-4D76-B02B-FEECC5704064}"/>
                </a:ext>
              </a:extLst>
            </p:cNvPr>
            <p:cNvSpPr/>
            <p:nvPr/>
          </p:nvSpPr>
          <p:spPr>
            <a:xfrm>
              <a:off x="1306035" y="5804410"/>
              <a:ext cx="238344" cy="231000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7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3-2</a:t>
              </a:r>
              <a:endParaRPr sz="7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3" name="Google Shape;298;p8">
              <a:extLst>
                <a:ext uri="{FF2B5EF4-FFF2-40B4-BE49-F238E27FC236}">
                  <a16:creationId xmlns:a16="http://schemas.microsoft.com/office/drawing/2014/main" id="{5459CBDC-007D-4F0A-8745-23E8F41EE3AC}"/>
                </a:ext>
              </a:extLst>
            </p:cNvPr>
            <p:cNvSpPr/>
            <p:nvPr/>
          </p:nvSpPr>
          <p:spPr>
            <a:xfrm>
              <a:off x="1982827" y="5804410"/>
              <a:ext cx="238344" cy="231000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7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3-3</a:t>
              </a:r>
              <a:endParaRPr sz="7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4" name="Google Shape;299;p8">
              <a:extLst>
                <a:ext uri="{FF2B5EF4-FFF2-40B4-BE49-F238E27FC236}">
                  <a16:creationId xmlns:a16="http://schemas.microsoft.com/office/drawing/2014/main" id="{F06552F0-EC0E-4B0A-8A5E-E24C84177B12}"/>
                </a:ext>
              </a:extLst>
            </p:cNvPr>
            <p:cNvSpPr/>
            <p:nvPr/>
          </p:nvSpPr>
          <p:spPr>
            <a:xfrm>
              <a:off x="2546213" y="5815957"/>
              <a:ext cx="238344" cy="231000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7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3-4</a:t>
              </a:r>
              <a:endParaRPr sz="7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5" name="Google Shape;294;p8">
              <a:extLst>
                <a:ext uri="{FF2B5EF4-FFF2-40B4-BE49-F238E27FC236}">
                  <a16:creationId xmlns:a16="http://schemas.microsoft.com/office/drawing/2014/main" id="{4D05DD01-247A-4D50-B9FD-21371FD00970}"/>
                </a:ext>
              </a:extLst>
            </p:cNvPr>
            <p:cNvSpPr/>
            <p:nvPr/>
          </p:nvSpPr>
          <p:spPr>
            <a:xfrm>
              <a:off x="444427" y="2186834"/>
              <a:ext cx="238344" cy="231000"/>
            </a:xfrm>
            <a:prstGeom prst="ellipse">
              <a:avLst/>
            </a:prstGeom>
            <a:solidFill>
              <a:srgbClr val="FF0000">
                <a:alpha val="6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000"/>
              </a:pPr>
              <a:r>
                <a:rPr lang="en-US" sz="8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2</a:t>
              </a:r>
              <a:endParaRPr sz="8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298163" y="1508134"/>
            <a:ext cx="192552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메인 페이지</a:t>
            </a:r>
            <a:endParaRPr lang="en-US" altLang="ko-KR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421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F2F75-3711-40E9-AB4A-94D68D684602}"/>
              </a:ext>
            </a:extLst>
          </p:cNvPr>
          <p:cNvSpPr txBox="1"/>
          <p:nvPr/>
        </p:nvSpPr>
        <p:spPr>
          <a:xfrm>
            <a:off x="6404293" y="2283188"/>
            <a:ext cx="2729653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1.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목록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2. </a:t>
            </a:r>
            <a:r>
              <a:rPr lang="ko-KR" altLang="en-US" sz="14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찜하기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기능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endParaRPr lang="ko-KR" altLang="en-US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간략한 상품 정보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endParaRPr lang="ko-KR" altLang="en-US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4.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상품 히스토리 페이지로 이동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5. </a:t>
            </a:r>
            <a:r>
              <a:rPr lang="ko-KR" altLang="en-US" sz="14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렌탈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신청 페이지로 이동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55564" y="1188000"/>
            <a:ext cx="2810518" cy="5243738"/>
            <a:chOff x="6273068" y="1202208"/>
            <a:chExt cx="2810518" cy="5243738"/>
          </a:xfrm>
        </p:grpSpPr>
        <p:grpSp>
          <p:nvGrpSpPr>
            <p:cNvPr id="13" name="그룹 12"/>
            <p:cNvGrpSpPr/>
            <p:nvPr/>
          </p:nvGrpSpPr>
          <p:grpSpPr>
            <a:xfrm>
              <a:off x="6369903" y="1202208"/>
              <a:ext cx="2713683" cy="5243738"/>
              <a:chOff x="6369903" y="1202208"/>
              <a:chExt cx="2713683" cy="5243738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6408713" y="1202208"/>
                <a:ext cx="2638043" cy="5243738"/>
              </a:xfrm>
              <a:prstGeom prst="roundRect">
                <a:avLst>
                  <a:gd name="adj" fmla="val 1047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6369904" y="1772999"/>
                <a:ext cx="1877824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6369903" y="2343788"/>
                <a:ext cx="2713683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752" y="1545746"/>
              <a:ext cx="2529984" cy="4500000"/>
            </a:xfrm>
            <a:prstGeom prst="rect">
              <a:avLst/>
            </a:prstGeom>
          </p:spPr>
        </p:pic>
        <p:sp>
          <p:nvSpPr>
            <p:cNvPr id="24" name="Google Shape;300;p8">
              <a:extLst>
                <a:ext uri="{FF2B5EF4-FFF2-40B4-BE49-F238E27FC236}">
                  <a16:creationId xmlns:a16="http://schemas.microsoft.com/office/drawing/2014/main" id="{E9A5678A-08E5-4349-84BA-3571C3F04839}"/>
                </a:ext>
              </a:extLst>
            </p:cNvPr>
            <p:cNvSpPr/>
            <p:nvPr/>
          </p:nvSpPr>
          <p:spPr>
            <a:xfrm>
              <a:off x="6305432" y="1730200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1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5" name="Google Shape;301;p8">
              <a:extLst>
                <a:ext uri="{FF2B5EF4-FFF2-40B4-BE49-F238E27FC236}">
                  <a16:creationId xmlns:a16="http://schemas.microsoft.com/office/drawing/2014/main" id="{DC3A0A6A-18FD-44C0-BE83-1B2A1C10FD0A}"/>
                </a:ext>
              </a:extLst>
            </p:cNvPr>
            <p:cNvSpPr/>
            <p:nvPr/>
          </p:nvSpPr>
          <p:spPr>
            <a:xfrm>
              <a:off x="8602122" y="3358699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2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6" name="Google Shape;302;p8">
              <a:extLst>
                <a:ext uri="{FF2B5EF4-FFF2-40B4-BE49-F238E27FC236}">
                  <a16:creationId xmlns:a16="http://schemas.microsoft.com/office/drawing/2014/main" id="{05349BAA-7608-4985-90FA-C1AF77C6FE5F}"/>
                </a:ext>
              </a:extLst>
            </p:cNvPr>
            <p:cNvSpPr/>
            <p:nvPr/>
          </p:nvSpPr>
          <p:spPr>
            <a:xfrm>
              <a:off x="6273068" y="4680963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3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7" name="Google Shape;303;p8">
              <a:extLst>
                <a:ext uri="{FF2B5EF4-FFF2-40B4-BE49-F238E27FC236}">
                  <a16:creationId xmlns:a16="http://schemas.microsoft.com/office/drawing/2014/main" id="{670CA91C-D51A-4E06-B176-37E8C8B3A2A1}"/>
                </a:ext>
              </a:extLst>
            </p:cNvPr>
            <p:cNvSpPr/>
            <p:nvPr/>
          </p:nvSpPr>
          <p:spPr>
            <a:xfrm>
              <a:off x="7265376" y="3845060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4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8" name="Google Shape;304;p8">
              <a:extLst>
                <a:ext uri="{FF2B5EF4-FFF2-40B4-BE49-F238E27FC236}">
                  <a16:creationId xmlns:a16="http://schemas.microsoft.com/office/drawing/2014/main" id="{1266F279-276D-4018-817C-D91D23360580}"/>
                </a:ext>
              </a:extLst>
            </p:cNvPr>
            <p:cNvSpPr/>
            <p:nvPr/>
          </p:nvSpPr>
          <p:spPr>
            <a:xfrm>
              <a:off x="8128556" y="3835597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5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8163" y="1508134"/>
            <a:ext cx="19992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상세 페이지 </a:t>
            </a:r>
            <a:endParaRPr lang="en-US" altLang="ko-KR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3702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D14F5-1486-4B21-A0B0-90F33A9F1CEB}"/>
              </a:ext>
            </a:extLst>
          </p:cNvPr>
          <p:cNvSpPr txBox="1"/>
          <p:nvPr/>
        </p:nvSpPr>
        <p:spPr>
          <a:xfrm>
            <a:off x="10570103" y="310761"/>
            <a:ext cx="150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868433-2B8F-4AC7-A576-51873980E39A}"/>
              </a:ext>
            </a:extLst>
          </p:cNvPr>
          <p:cNvSpPr txBox="1"/>
          <p:nvPr/>
        </p:nvSpPr>
        <p:spPr>
          <a:xfrm>
            <a:off x="6346582" y="2127999"/>
            <a:ext cx="3539264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등록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대여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반납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수리 각각 선택 시 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해당 영역의 상세 정보 표출</a:t>
            </a:r>
          </a:p>
          <a:p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64800" y="1187236"/>
            <a:ext cx="2713683" cy="5243738"/>
            <a:chOff x="7620501" y="1027194"/>
            <a:chExt cx="2713683" cy="5243738"/>
          </a:xfrm>
        </p:grpSpPr>
        <p:grpSp>
          <p:nvGrpSpPr>
            <p:cNvPr id="2" name="그룹 1"/>
            <p:cNvGrpSpPr/>
            <p:nvPr/>
          </p:nvGrpSpPr>
          <p:grpSpPr>
            <a:xfrm>
              <a:off x="7620501" y="1027194"/>
              <a:ext cx="2713683" cy="5243738"/>
              <a:chOff x="7620501" y="1027194"/>
              <a:chExt cx="2713683" cy="5243738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7659311" y="1027194"/>
                <a:ext cx="2638043" cy="5243738"/>
              </a:xfrm>
              <a:prstGeom prst="roundRect">
                <a:avLst>
                  <a:gd name="adj" fmla="val 1047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7620502" y="1597985"/>
                <a:ext cx="1877824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7620501" y="2168774"/>
                <a:ext cx="2713683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942" y="1399063"/>
              <a:ext cx="2529984" cy="4500000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303511" y="1507790"/>
            <a:ext cx="351891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대여</a:t>
            </a:r>
            <a:r>
              <a:rPr lang="en-US" altLang="ko-KR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</a:t>
            </a: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반납</a:t>
            </a:r>
            <a:r>
              <a:rPr lang="en-US" altLang="ko-KR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</a:t>
            </a: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수리 기록 상세 페이지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64079" y="3298698"/>
            <a:ext cx="688639" cy="598267"/>
          </a:xfrm>
          <a:prstGeom prst="roundRect">
            <a:avLst/>
          </a:prstGeom>
          <a:solidFill>
            <a:srgbClr val="27547B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800" rtlCol="0" anchor="t"/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64078" y="3587224"/>
            <a:ext cx="4124119" cy="410105"/>
          </a:xfrm>
          <a:prstGeom prst="roundRect">
            <a:avLst/>
          </a:prstGeom>
          <a:solidFill>
            <a:schemeClr val="bg1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대여날짜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제품평가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사용자평가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600" dirty="0">
              <a:solidFill>
                <a:sysClr val="windowText" lastClr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59691" y="4207745"/>
            <a:ext cx="688639" cy="533684"/>
          </a:xfrm>
          <a:prstGeom prst="roundRect">
            <a:avLst/>
          </a:prstGeom>
          <a:solidFill>
            <a:srgbClr val="27547B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800" rtlCol="0" anchor="t"/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반납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59690" y="4496270"/>
            <a:ext cx="4124119" cy="410105"/>
          </a:xfrm>
          <a:prstGeom prst="roundRect">
            <a:avLst/>
          </a:prstGeom>
          <a:solidFill>
            <a:schemeClr val="bg1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반납날짜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제품평가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사용자평가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600" dirty="0">
              <a:solidFill>
                <a:sysClr val="windowText" lastClr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54688" y="5116791"/>
            <a:ext cx="688639" cy="583272"/>
          </a:xfrm>
          <a:prstGeom prst="roundRect">
            <a:avLst/>
          </a:prstGeom>
          <a:solidFill>
            <a:srgbClr val="27547B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800" rtlCol="0" anchor="t"/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수리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54687" y="5405316"/>
            <a:ext cx="4124119" cy="410105"/>
          </a:xfrm>
          <a:prstGeom prst="roundRect">
            <a:avLst/>
          </a:prstGeom>
          <a:solidFill>
            <a:schemeClr val="bg1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수리날짜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수리증명서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endParaRPr lang="ko-KR" altLang="en-US" sz="1600" dirty="0">
              <a:solidFill>
                <a:sysClr val="windowText" lastClr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3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D14F5-1486-4B21-A0B0-90F33A9F1CEB}"/>
              </a:ext>
            </a:extLst>
          </p:cNvPr>
          <p:cNvSpPr txBox="1"/>
          <p:nvPr/>
        </p:nvSpPr>
        <p:spPr>
          <a:xfrm>
            <a:off x="10570103" y="310761"/>
            <a:ext cx="1503637" cy="40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64800" y="1188000"/>
            <a:ext cx="2713683" cy="5243738"/>
            <a:chOff x="7620501" y="1027194"/>
            <a:chExt cx="2713683" cy="5243738"/>
          </a:xfrm>
        </p:grpSpPr>
        <p:grpSp>
          <p:nvGrpSpPr>
            <p:cNvPr id="2" name="그룹 1"/>
            <p:cNvGrpSpPr/>
            <p:nvPr/>
          </p:nvGrpSpPr>
          <p:grpSpPr>
            <a:xfrm>
              <a:off x="7620501" y="1027194"/>
              <a:ext cx="2713683" cy="5243738"/>
              <a:chOff x="7620501" y="1027194"/>
              <a:chExt cx="2713683" cy="5243738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7659311" y="1027194"/>
                <a:ext cx="2638043" cy="5243738"/>
              </a:xfrm>
              <a:prstGeom prst="roundRect">
                <a:avLst>
                  <a:gd name="adj" fmla="val 1047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7620502" y="1597985"/>
                <a:ext cx="1877824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7620501" y="2168774"/>
                <a:ext cx="2713683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942" y="1457198"/>
              <a:ext cx="2530800" cy="4500000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03511" y="1507790"/>
            <a:ext cx="238078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대여물품 등록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F2F75-3711-40E9-AB4A-94D68D684602}"/>
              </a:ext>
            </a:extLst>
          </p:cNvPr>
          <p:cNvSpPr txBox="1"/>
          <p:nvPr/>
        </p:nvSpPr>
        <p:spPr>
          <a:xfrm>
            <a:off x="6258849" y="2578779"/>
            <a:ext cx="314182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카테고리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상품명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대여기간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판매가격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거래방법 선택하여 등록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356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64800" y="1188000"/>
            <a:ext cx="2713683" cy="5243738"/>
            <a:chOff x="7620501" y="1027194"/>
            <a:chExt cx="2713683" cy="5243738"/>
          </a:xfrm>
        </p:grpSpPr>
        <p:grpSp>
          <p:nvGrpSpPr>
            <p:cNvPr id="2" name="그룹 1"/>
            <p:cNvGrpSpPr/>
            <p:nvPr/>
          </p:nvGrpSpPr>
          <p:grpSpPr>
            <a:xfrm>
              <a:off x="7620501" y="1027194"/>
              <a:ext cx="2713683" cy="5243738"/>
              <a:chOff x="7620501" y="1027194"/>
              <a:chExt cx="2713683" cy="5243738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7659311" y="1027194"/>
                <a:ext cx="2638043" cy="5243738"/>
              </a:xfrm>
              <a:prstGeom prst="roundRect">
                <a:avLst>
                  <a:gd name="adj" fmla="val 1047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7620502" y="1597985"/>
                <a:ext cx="1877824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7620501" y="2168774"/>
                <a:ext cx="2713683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CB2FACF-CEA1-437B-BF32-1EE28A96C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158" y="1399063"/>
              <a:ext cx="2534369" cy="4500000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90" y="3262043"/>
            <a:ext cx="2569589" cy="256958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03511" y="1507790"/>
            <a:ext cx="1095172" cy="399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채팅목록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F2F75-3711-40E9-AB4A-94D68D684602}"/>
              </a:ext>
            </a:extLst>
          </p:cNvPr>
          <p:cNvSpPr txBox="1"/>
          <p:nvPr/>
        </p:nvSpPr>
        <p:spPr>
          <a:xfrm>
            <a:off x="6353654" y="2190108"/>
            <a:ext cx="3141825" cy="331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대화상태 선택 시 </a:t>
            </a:r>
            <a:r>
              <a:rPr lang="ko-KR" altLang="en-US" sz="14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채팅방으로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 이동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0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[SHANA]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204" y="889442"/>
            <a:ext cx="10389137" cy="58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6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A85FD4D-5EA4-4DD5-8660-90D3A9250DE8}"/>
              </a:ext>
            </a:extLst>
          </p:cNvPr>
          <p:cNvSpPr txBox="1">
            <a:spLocks/>
          </p:cNvSpPr>
          <p:nvPr/>
        </p:nvSpPr>
        <p:spPr>
          <a:xfrm>
            <a:off x="148280" y="93332"/>
            <a:ext cx="7574417" cy="8224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F9998-4216-47F7-A952-93235C427964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74EBA-BD29-47F1-9249-20389FD334D4}"/>
              </a:ext>
            </a:extLst>
          </p:cNvPr>
          <p:cNvSpPr txBox="1"/>
          <p:nvPr/>
        </p:nvSpPr>
        <p:spPr>
          <a:xfrm>
            <a:off x="0" y="1041200"/>
            <a:ext cx="1452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ko-KR" altLang="en-US" sz="8800" b="1" i="1" dirty="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279B7-4CAB-4223-A0E1-9DF2A42EA281}"/>
              </a:ext>
            </a:extLst>
          </p:cNvPr>
          <p:cNvSpPr txBox="1"/>
          <p:nvPr/>
        </p:nvSpPr>
        <p:spPr>
          <a:xfrm>
            <a:off x="781914" y="1764475"/>
            <a:ext cx="341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80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64624-471A-448D-8F6B-0AACFE7A8BBD}"/>
              </a:ext>
            </a:extLst>
          </p:cNvPr>
          <p:cNvSpPr txBox="1"/>
          <p:nvPr/>
        </p:nvSpPr>
        <p:spPr>
          <a:xfrm>
            <a:off x="6102861" y="1164311"/>
            <a:ext cx="1452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8000" b="1" i="1" dirty="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BB859-EECC-43FF-A86E-AB162B4226B0}"/>
              </a:ext>
            </a:extLst>
          </p:cNvPr>
          <p:cNvSpPr txBox="1"/>
          <p:nvPr/>
        </p:nvSpPr>
        <p:spPr>
          <a:xfrm>
            <a:off x="6955332" y="1754487"/>
            <a:ext cx="341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80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개발</a:t>
            </a:r>
          </a:p>
        </p:txBody>
      </p:sp>
      <p:sp>
        <p:nvSpPr>
          <p:cNvPr id="9" name="사각형: 둥근 모서리 21">
            <a:extLst>
              <a:ext uri="{FF2B5EF4-FFF2-40B4-BE49-F238E27FC236}">
                <a16:creationId xmlns:a16="http://schemas.microsoft.com/office/drawing/2014/main" id="{3695036F-B288-4A23-8742-48B696BECC1D}"/>
              </a:ext>
            </a:extLst>
          </p:cNvPr>
          <p:cNvSpPr/>
          <p:nvPr/>
        </p:nvSpPr>
        <p:spPr>
          <a:xfrm>
            <a:off x="1864080" y="2867339"/>
            <a:ext cx="3680686" cy="491951"/>
          </a:xfrm>
          <a:prstGeom prst="roundRect">
            <a:avLst/>
          </a:prstGeom>
          <a:solidFill>
            <a:srgbClr val="080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현황</a:t>
            </a:r>
          </a:p>
        </p:txBody>
      </p:sp>
      <p:sp>
        <p:nvSpPr>
          <p:cNvPr id="10" name="사각형: 둥근 모서리 22">
            <a:extLst>
              <a:ext uri="{FF2B5EF4-FFF2-40B4-BE49-F238E27FC236}">
                <a16:creationId xmlns:a16="http://schemas.microsoft.com/office/drawing/2014/main" id="{3293F8FD-D826-4423-8275-6A7703D3068E}"/>
              </a:ext>
            </a:extLst>
          </p:cNvPr>
          <p:cNvSpPr/>
          <p:nvPr/>
        </p:nvSpPr>
        <p:spPr>
          <a:xfrm>
            <a:off x="1864078" y="4053716"/>
            <a:ext cx="3680686" cy="491951"/>
          </a:xfrm>
          <a:prstGeom prst="roundRect">
            <a:avLst/>
          </a:prstGeom>
          <a:solidFill>
            <a:srgbClr val="080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분석</a:t>
            </a:r>
          </a:p>
        </p:txBody>
      </p:sp>
      <p:sp>
        <p:nvSpPr>
          <p:cNvPr id="11" name="사각형: 둥근 모서리 23">
            <a:extLst>
              <a:ext uri="{FF2B5EF4-FFF2-40B4-BE49-F238E27FC236}">
                <a16:creationId xmlns:a16="http://schemas.microsoft.com/office/drawing/2014/main" id="{A1355402-D541-4A7C-80D8-6F18E1DADD5F}"/>
              </a:ext>
            </a:extLst>
          </p:cNvPr>
          <p:cNvSpPr/>
          <p:nvPr/>
        </p:nvSpPr>
        <p:spPr>
          <a:xfrm>
            <a:off x="1864078" y="5240092"/>
            <a:ext cx="3680686" cy="491951"/>
          </a:xfrm>
          <a:prstGeom prst="roundRect">
            <a:avLst/>
          </a:prstGeom>
          <a:solidFill>
            <a:srgbClr val="080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서비스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8F8C44-203B-4A6A-B8C8-BA254D7E2FE6}"/>
              </a:ext>
            </a:extLst>
          </p:cNvPr>
          <p:cNvSpPr/>
          <p:nvPr/>
        </p:nvSpPr>
        <p:spPr>
          <a:xfrm>
            <a:off x="1021405" y="2772383"/>
            <a:ext cx="636555" cy="65136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044071-5E40-4B88-A6BB-E6E265638244}"/>
              </a:ext>
            </a:extLst>
          </p:cNvPr>
          <p:cNvSpPr/>
          <p:nvPr/>
        </p:nvSpPr>
        <p:spPr>
          <a:xfrm>
            <a:off x="1123076" y="2867339"/>
            <a:ext cx="534883" cy="55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4BAD1F-0477-4145-B4F8-66B4D432564D}"/>
              </a:ext>
            </a:extLst>
          </p:cNvPr>
          <p:cNvSpPr/>
          <p:nvPr/>
        </p:nvSpPr>
        <p:spPr>
          <a:xfrm>
            <a:off x="1021405" y="3894302"/>
            <a:ext cx="636555" cy="65136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375277-9538-4A4D-9DF0-D34556DECB96}"/>
              </a:ext>
            </a:extLst>
          </p:cNvPr>
          <p:cNvSpPr/>
          <p:nvPr/>
        </p:nvSpPr>
        <p:spPr>
          <a:xfrm>
            <a:off x="1123076" y="3989258"/>
            <a:ext cx="534883" cy="55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D7736A-9C19-44E0-8840-5A557DB58299}"/>
              </a:ext>
            </a:extLst>
          </p:cNvPr>
          <p:cNvSpPr/>
          <p:nvPr/>
        </p:nvSpPr>
        <p:spPr>
          <a:xfrm>
            <a:off x="1021404" y="5080678"/>
            <a:ext cx="636555" cy="65136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1D809C-4512-4A8E-BABA-14E74540262F}"/>
              </a:ext>
            </a:extLst>
          </p:cNvPr>
          <p:cNvSpPr/>
          <p:nvPr/>
        </p:nvSpPr>
        <p:spPr>
          <a:xfrm>
            <a:off x="1123075" y="5175634"/>
            <a:ext cx="534883" cy="55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사각형: 둥근 모서리 26">
            <a:extLst>
              <a:ext uri="{FF2B5EF4-FFF2-40B4-BE49-F238E27FC236}">
                <a16:creationId xmlns:a16="http://schemas.microsoft.com/office/drawing/2014/main" id="{8C1EE9DA-170E-4B91-9AB8-6891629C4671}"/>
              </a:ext>
            </a:extLst>
          </p:cNvPr>
          <p:cNvSpPr/>
          <p:nvPr/>
        </p:nvSpPr>
        <p:spPr>
          <a:xfrm>
            <a:off x="7626077" y="2867339"/>
            <a:ext cx="3791648" cy="488657"/>
          </a:xfrm>
          <a:prstGeom prst="round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어플리케이션 내용</a:t>
            </a:r>
          </a:p>
        </p:txBody>
      </p:sp>
      <p:sp>
        <p:nvSpPr>
          <p:cNvPr id="13" name="사각형: 둥근 모서리 27">
            <a:extLst>
              <a:ext uri="{FF2B5EF4-FFF2-40B4-BE49-F238E27FC236}">
                <a16:creationId xmlns:a16="http://schemas.microsoft.com/office/drawing/2014/main" id="{36FC4349-C276-425B-9774-800801EFF097}"/>
              </a:ext>
            </a:extLst>
          </p:cNvPr>
          <p:cNvSpPr/>
          <p:nvPr/>
        </p:nvSpPr>
        <p:spPr>
          <a:xfrm>
            <a:off x="7626078" y="4045774"/>
            <a:ext cx="3791648" cy="488657"/>
          </a:xfrm>
          <a:prstGeom prst="round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FE1C5A-C75C-4745-BC5F-BC94754F87F8}"/>
              </a:ext>
            </a:extLst>
          </p:cNvPr>
          <p:cNvSpPr/>
          <p:nvPr/>
        </p:nvSpPr>
        <p:spPr>
          <a:xfrm>
            <a:off x="6850596" y="2773018"/>
            <a:ext cx="655745" cy="64700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7306D5-7E50-4341-AB71-03F682B73380}"/>
              </a:ext>
            </a:extLst>
          </p:cNvPr>
          <p:cNvSpPr/>
          <p:nvPr/>
        </p:nvSpPr>
        <p:spPr>
          <a:xfrm>
            <a:off x="6955332" y="2867339"/>
            <a:ext cx="551008" cy="55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E0C3DF-0FDA-47D5-B979-0EB7C9482013}"/>
              </a:ext>
            </a:extLst>
          </p:cNvPr>
          <p:cNvSpPr/>
          <p:nvPr/>
        </p:nvSpPr>
        <p:spPr>
          <a:xfrm>
            <a:off x="6850596" y="3887426"/>
            <a:ext cx="655745" cy="64700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F056BA-7BAF-414F-9CE5-4D0374771710}"/>
              </a:ext>
            </a:extLst>
          </p:cNvPr>
          <p:cNvSpPr/>
          <p:nvPr/>
        </p:nvSpPr>
        <p:spPr>
          <a:xfrm>
            <a:off x="6955332" y="3981747"/>
            <a:ext cx="551008" cy="55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7F15E2C-E6EE-4904-A0B1-15626E5AE952}"/>
              </a:ext>
            </a:extLst>
          </p:cNvPr>
          <p:cNvCxnSpPr/>
          <p:nvPr/>
        </p:nvCxnSpPr>
        <p:spPr>
          <a:xfrm flipV="1">
            <a:off x="376144" y="2287695"/>
            <a:ext cx="4260715" cy="19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79C0571-B124-42C8-BEEC-D80452E69E90}"/>
              </a:ext>
            </a:extLst>
          </p:cNvPr>
          <p:cNvCxnSpPr/>
          <p:nvPr/>
        </p:nvCxnSpPr>
        <p:spPr>
          <a:xfrm flipV="1">
            <a:off x="6274199" y="2278064"/>
            <a:ext cx="4260715" cy="19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7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539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813CE-7359-42D7-94E6-0704E696F2AF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결론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What’s next?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028CC-14C8-496C-BB21-2AC5F80FBAD6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81CAE8B-BB19-4877-9B2E-E43259EEA091}"/>
              </a:ext>
            </a:extLst>
          </p:cNvPr>
          <p:cNvSpPr/>
          <p:nvPr/>
        </p:nvSpPr>
        <p:spPr>
          <a:xfrm>
            <a:off x="7395389" y="1658840"/>
            <a:ext cx="3583172" cy="642630"/>
          </a:xfrm>
          <a:prstGeom prst="roundRect">
            <a:avLst>
              <a:gd name="adj" fmla="val 50000"/>
            </a:avLst>
          </a:prstGeom>
          <a:solidFill>
            <a:srgbClr val="2F559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이용자 접근성 용이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2B689E-A587-4871-A228-1645902BCC64}"/>
              </a:ext>
            </a:extLst>
          </p:cNvPr>
          <p:cNvSpPr/>
          <p:nvPr/>
        </p:nvSpPr>
        <p:spPr>
          <a:xfrm>
            <a:off x="1182242" y="1648844"/>
            <a:ext cx="3475915" cy="642630"/>
          </a:xfrm>
          <a:prstGeom prst="roundRect">
            <a:avLst>
              <a:gd name="adj" fmla="val 50000"/>
            </a:avLst>
          </a:prstGeom>
          <a:solidFill>
            <a:srgbClr val="2F559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A/S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업체와 연계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50D08A-8A9F-4E82-86FA-8EBBA85F886F}"/>
              </a:ext>
            </a:extLst>
          </p:cNvPr>
          <p:cNvSpPr/>
          <p:nvPr/>
        </p:nvSpPr>
        <p:spPr>
          <a:xfrm>
            <a:off x="4246285" y="1648845"/>
            <a:ext cx="3475915" cy="64263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수리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증명의 신뢰성 증가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36135D-2396-4787-B8F4-E1953B63A1D9}"/>
              </a:ext>
            </a:extLst>
          </p:cNvPr>
          <p:cNvGrpSpPr/>
          <p:nvPr/>
        </p:nvGrpSpPr>
        <p:grpSpPr>
          <a:xfrm>
            <a:off x="5683392" y="2691021"/>
            <a:ext cx="842668" cy="110645"/>
            <a:chOff x="5845576" y="2715872"/>
            <a:chExt cx="842668" cy="11064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7ABD829-7ADB-4CB8-98A2-33E00AF41069}"/>
                </a:ext>
              </a:extLst>
            </p:cNvPr>
            <p:cNvSpPr/>
            <p:nvPr/>
          </p:nvSpPr>
          <p:spPr>
            <a:xfrm rot="2513590">
              <a:off x="5845576" y="2715873"/>
              <a:ext cx="524233" cy="110644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6A1F150-9001-4444-8205-0ABC1320A6DF}"/>
                </a:ext>
              </a:extLst>
            </p:cNvPr>
            <p:cNvSpPr/>
            <p:nvPr/>
          </p:nvSpPr>
          <p:spPr>
            <a:xfrm rot="19086410" flipV="1">
              <a:off x="6164011" y="2715872"/>
              <a:ext cx="524233" cy="110644"/>
            </a:xfrm>
            <a:prstGeom prst="roundRect">
              <a:avLst>
                <a:gd name="adj" fmla="val 50000"/>
              </a:avLst>
            </a:prstGeom>
            <a:solidFill>
              <a:srgbClr val="A19E9E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2E38573-AC4C-46C6-82E9-AD78D861DE3C}"/>
              </a:ext>
            </a:extLst>
          </p:cNvPr>
          <p:cNvSpPr txBox="1"/>
          <p:nvPr/>
        </p:nvSpPr>
        <p:spPr>
          <a:xfrm>
            <a:off x="3172030" y="3157832"/>
            <a:ext cx="633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모든 연령대 쉽게 이용 가능 </a:t>
            </a:r>
            <a:r>
              <a:rPr lang="en-US" altLang="ko-KR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2000" dirty="0" err="1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렌탈</a:t>
            </a:r>
            <a:r>
              <a:rPr lang="ko-KR" altLang="en-US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시장 수요 증가 예상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7A94320-B4F5-4D2C-B20B-137868DD383C}"/>
              </a:ext>
            </a:extLst>
          </p:cNvPr>
          <p:cNvGrpSpPr/>
          <p:nvPr/>
        </p:nvGrpSpPr>
        <p:grpSpPr>
          <a:xfrm>
            <a:off x="5057310" y="4362801"/>
            <a:ext cx="2077377" cy="2077377"/>
            <a:chOff x="5186321" y="4250996"/>
            <a:chExt cx="2260365" cy="22603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7918D43-A5E0-4F09-908F-01915BAAE645}"/>
                </a:ext>
              </a:extLst>
            </p:cNvPr>
            <p:cNvSpPr/>
            <p:nvPr/>
          </p:nvSpPr>
          <p:spPr>
            <a:xfrm>
              <a:off x="5186321" y="4250996"/>
              <a:ext cx="2260365" cy="2260365"/>
            </a:xfrm>
            <a:prstGeom prst="ellipse">
              <a:avLst/>
            </a:prstGeom>
            <a:solidFill>
              <a:schemeClr val="bg2">
                <a:alpha val="84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A3C628D-C994-4966-9E3E-40B6B051AC18}"/>
                </a:ext>
              </a:extLst>
            </p:cNvPr>
            <p:cNvSpPr/>
            <p:nvPr/>
          </p:nvSpPr>
          <p:spPr>
            <a:xfrm>
              <a:off x="5341671" y="4390304"/>
              <a:ext cx="1968657" cy="196865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9AEF59-6757-40D1-9DF3-DECDD0344325}"/>
                </a:ext>
              </a:extLst>
            </p:cNvPr>
            <p:cNvSpPr txBox="1"/>
            <p:nvPr/>
          </p:nvSpPr>
          <p:spPr>
            <a:xfrm>
              <a:off x="5344003" y="4921679"/>
              <a:ext cx="1968656" cy="11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개인 </a:t>
              </a:r>
              <a:r>
                <a:rPr lang="ko-KR" altLang="en-US" sz="2000" dirty="0" err="1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렌탈</a:t>
              </a:r>
              <a:r>
                <a:rPr lang="ko-KR" altLang="en-US" sz="2000" dirty="0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endParaRPr lang="en-US" altLang="ko-KR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시장 점유율</a:t>
              </a:r>
              <a:endParaRPr lang="en-US" altLang="ko-KR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증가 </a:t>
              </a:r>
              <a:endParaRPr lang="en-US" altLang="ko-KR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EE3C39-965C-42F6-816A-D8615BF16DA9}"/>
              </a:ext>
            </a:extLst>
          </p:cNvPr>
          <p:cNvGrpSpPr/>
          <p:nvPr/>
        </p:nvGrpSpPr>
        <p:grpSpPr>
          <a:xfrm>
            <a:off x="5674662" y="3898634"/>
            <a:ext cx="842668" cy="110645"/>
            <a:chOff x="5845576" y="3896523"/>
            <a:chExt cx="842668" cy="11064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6BD508E-1A08-4323-BDF3-710947D5D2D9}"/>
                </a:ext>
              </a:extLst>
            </p:cNvPr>
            <p:cNvSpPr/>
            <p:nvPr/>
          </p:nvSpPr>
          <p:spPr>
            <a:xfrm rot="2513590">
              <a:off x="5845576" y="3896524"/>
              <a:ext cx="524233" cy="110644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2780EA2-3DD9-409B-BFCE-575091AA0AF0}"/>
                </a:ext>
              </a:extLst>
            </p:cNvPr>
            <p:cNvSpPr/>
            <p:nvPr/>
          </p:nvSpPr>
          <p:spPr>
            <a:xfrm rot="19086410" flipV="1">
              <a:off x="6164011" y="3896523"/>
              <a:ext cx="524233" cy="110644"/>
            </a:xfrm>
            <a:prstGeom prst="roundRect">
              <a:avLst>
                <a:gd name="adj" fmla="val 50000"/>
              </a:avLst>
            </a:prstGeom>
            <a:solidFill>
              <a:srgbClr val="A19E9E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5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539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813CE-7359-42D7-94E6-0704E696F2AF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결론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028CC-14C8-496C-BB21-2AC5F80FBAD6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22DC91-6AE8-4763-8ECE-D9B0099F129D}"/>
              </a:ext>
            </a:extLst>
          </p:cNvPr>
          <p:cNvGrpSpPr/>
          <p:nvPr/>
        </p:nvGrpSpPr>
        <p:grpSpPr>
          <a:xfrm>
            <a:off x="3828650" y="1273970"/>
            <a:ext cx="2346565" cy="2361737"/>
            <a:chOff x="2297153" y="1929373"/>
            <a:chExt cx="3260965" cy="3359803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2C0764C-551D-4CF8-B065-6E33FF40CCB3}"/>
                </a:ext>
              </a:extLst>
            </p:cNvPr>
            <p:cNvSpPr/>
            <p:nvPr/>
          </p:nvSpPr>
          <p:spPr>
            <a:xfrm>
              <a:off x="2297153" y="1929373"/>
              <a:ext cx="3260965" cy="3359803"/>
            </a:xfrm>
            <a:custGeom>
              <a:avLst/>
              <a:gdLst>
                <a:gd name="connsiteX0" fmla="*/ 1669869 w 3339738"/>
                <a:gd name="connsiteY0" fmla="*/ 0 h 3451414"/>
                <a:gd name="connsiteX1" fmla="*/ 1733431 w 3339738"/>
                <a:gd name="connsiteY1" fmla="*/ 3235 h 3451414"/>
                <a:gd name="connsiteX2" fmla="*/ 1772807 w 3339738"/>
                <a:gd name="connsiteY2" fmla="*/ 157616 h 3451414"/>
                <a:gd name="connsiteX3" fmla="*/ 1856887 w 3339738"/>
                <a:gd name="connsiteY3" fmla="*/ 161861 h 3451414"/>
                <a:gd name="connsiteX4" fmla="*/ 2545535 w 3339738"/>
                <a:gd name="connsiteY4" fmla="*/ 411508 h 3451414"/>
                <a:gd name="connsiteX5" fmla="*/ 2579379 w 3339738"/>
                <a:gd name="connsiteY5" fmla="*/ 436816 h 3451414"/>
                <a:gd name="connsiteX6" fmla="*/ 2695563 w 3339738"/>
                <a:gd name="connsiteY6" fmla="*/ 346271 h 3451414"/>
                <a:gd name="connsiteX7" fmla="*/ 2758981 w 3339738"/>
                <a:gd name="connsiteY7" fmla="*/ 394068 h 3451414"/>
                <a:gd name="connsiteX8" fmla="*/ 2818880 w 3339738"/>
                <a:gd name="connsiteY8" fmla="*/ 448937 h 3451414"/>
                <a:gd name="connsiteX9" fmla="*/ 2754422 w 3339738"/>
                <a:gd name="connsiteY9" fmla="*/ 582667 h 3451414"/>
                <a:gd name="connsiteX10" fmla="*/ 2768616 w 3339738"/>
                <a:gd name="connsiteY10" fmla="*/ 595567 h 3451414"/>
                <a:gd name="connsiteX11" fmla="*/ 3091650 w 3339738"/>
                <a:gd name="connsiteY11" fmla="*/ 1074690 h 3451414"/>
                <a:gd name="connsiteX12" fmla="*/ 3126268 w 3339738"/>
                <a:gd name="connsiteY12" fmla="*/ 1169274 h 3451414"/>
                <a:gd name="connsiteX13" fmla="*/ 3284701 w 3339738"/>
                <a:gd name="connsiteY13" fmla="*/ 1156411 h 3451414"/>
                <a:gd name="connsiteX14" fmla="*/ 3305082 w 3339738"/>
                <a:gd name="connsiteY14" fmla="*/ 1212535 h 3451414"/>
                <a:gd name="connsiteX15" fmla="*/ 3339738 w 3339738"/>
                <a:gd name="connsiteY15" fmla="*/ 1348382 h 3451414"/>
                <a:gd name="connsiteX16" fmla="*/ 3190170 w 3339738"/>
                <a:gd name="connsiteY16" fmla="*/ 1427675 h 3451414"/>
                <a:gd name="connsiteX17" fmla="*/ 3202321 w 3339738"/>
                <a:gd name="connsiteY17" fmla="*/ 1507295 h 3451414"/>
                <a:gd name="connsiteX18" fmla="*/ 3210103 w 3339738"/>
                <a:gd name="connsiteY18" fmla="*/ 1661411 h 3451414"/>
                <a:gd name="connsiteX19" fmla="*/ 3179480 w 3339738"/>
                <a:gd name="connsiteY19" fmla="*/ 1965191 h 3451414"/>
                <a:gd name="connsiteX20" fmla="*/ 3167514 w 3339738"/>
                <a:gd name="connsiteY20" fmla="*/ 2011726 h 3451414"/>
                <a:gd name="connsiteX21" fmla="*/ 3339738 w 3339738"/>
                <a:gd name="connsiteY21" fmla="*/ 2103031 h 3451414"/>
                <a:gd name="connsiteX22" fmla="*/ 3305082 w 3339738"/>
                <a:gd name="connsiteY22" fmla="*/ 2238880 h 3451414"/>
                <a:gd name="connsiteX23" fmla="*/ 3284702 w 3339738"/>
                <a:gd name="connsiteY23" fmla="*/ 2295001 h 3451414"/>
                <a:gd name="connsiteX24" fmla="*/ 3077188 w 3339738"/>
                <a:gd name="connsiteY24" fmla="*/ 2278153 h 3451414"/>
                <a:gd name="connsiteX25" fmla="*/ 3028176 w 3339738"/>
                <a:gd name="connsiteY25" fmla="*/ 2379895 h 3451414"/>
                <a:gd name="connsiteX26" fmla="*/ 2768616 w 3339738"/>
                <a:gd name="connsiteY26" fmla="*/ 2727256 h 3451414"/>
                <a:gd name="connsiteX27" fmla="*/ 2711323 w 3339738"/>
                <a:gd name="connsiteY27" fmla="*/ 2779327 h 3451414"/>
                <a:gd name="connsiteX28" fmla="*/ 2818880 w 3339738"/>
                <a:gd name="connsiteY28" fmla="*/ 3002476 h 3451414"/>
                <a:gd name="connsiteX29" fmla="*/ 2758981 w 3339738"/>
                <a:gd name="connsiteY29" fmla="*/ 3057347 h 3451414"/>
                <a:gd name="connsiteX30" fmla="*/ 2695565 w 3339738"/>
                <a:gd name="connsiteY30" fmla="*/ 3105143 h 3451414"/>
                <a:gd name="connsiteX31" fmla="*/ 2490081 w 3339738"/>
                <a:gd name="connsiteY31" fmla="*/ 2945003 h 3451414"/>
                <a:gd name="connsiteX32" fmla="*/ 2421255 w 3339738"/>
                <a:gd name="connsiteY32" fmla="*/ 2986816 h 3451414"/>
                <a:gd name="connsiteX33" fmla="*/ 1856887 w 3339738"/>
                <a:gd name="connsiteY33" fmla="*/ 3160961 h 3451414"/>
                <a:gd name="connsiteX34" fmla="*/ 1806033 w 3339738"/>
                <a:gd name="connsiteY34" fmla="*/ 3163529 h 3451414"/>
                <a:gd name="connsiteX35" fmla="*/ 1733431 w 3339738"/>
                <a:gd name="connsiteY35" fmla="*/ 3448179 h 3451414"/>
                <a:gd name="connsiteX36" fmla="*/ 1669869 w 3339738"/>
                <a:gd name="connsiteY36" fmla="*/ 3451414 h 3451414"/>
                <a:gd name="connsiteX37" fmla="*/ 1606309 w 3339738"/>
                <a:gd name="connsiteY37" fmla="*/ 3448179 h 3451414"/>
                <a:gd name="connsiteX38" fmla="*/ 1532420 w 3339738"/>
                <a:gd name="connsiteY38" fmla="*/ 3158483 h 3451414"/>
                <a:gd name="connsiteX39" fmla="*/ 1398991 w 3339738"/>
                <a:gd name="connsiteY39" fmla="*/ 3138120 h 3451414"/>
                <a:gd name="connsiteX40" fmla="*/ 984287 w 3339738"/>
                <a:gd name="connsiteY40" fmla="*/ 2986816 h 3451414"/>
                <a:gd name="connsiteX41" fmla="*/ 878484 w 3339738"/>
                <a:gd name="connsiteY41" fmla="*/ 2922539 h 3451414"/>
                <a:gd name="connsiteX42" fmla="*/ 644175 w 3339738"/>
                <a:gd name="connsiteY42" fmla="*/ 3105143 h 3451414"/>
                <a:gd name="connsiteX43" fmla="*/ 580758 w 3339738"/>
                <a:gd name="connsiteY43" fmla="*/ 3057347 h 3451414"/>
                <a:gd name="connsiteX44" fmla="*/ 520859 w 3339738"/>
                <a:gd name="connsiteY44" fmla="*/ 3002477 h 3451414"/>
                <a:gd name="connsiteX45" fmla="*/ 648462 w 3339738"/>
                <a:gd name="connsiteY45" fmla="*/ 2737739 h 3451414"/>
                <a:gd name="connsiteX46" fmla="*/ 636927 w 3339738"/>
                <a:gd name="connsiteY46" fmla="*/ 2727256 h 3451414"/>
                <a:gd name="connsiteX47" fmla="*/ 377366 w 3339738"/>
                <a:gd name="connsiteY47" fmla="*/ 2379895 h 3451414"/>
                <a:gd name="connsiteX48" fmla="*/ 325878 w 3339738"/>
                <a:gd name="connsiteY48" fmla="*/ 2273012 h 3451414"/>
                <a:gd name="connsiteX49" fmla="*/ 55037 w 3339738"/>
                <a:gd name="connsiteY49" fmla="*/ 2295001 h 3451414"/>
                <a:gd name="connsiteX50" fmla="*/ 34657 w 3339738"/>
                <a:gd name="connsiteY50" fmla="*/ 2238880 h 3451414"/>
                <a:gd name="connsiteX51" fmla="*/ 0 w 3339738"/>
                <a:gd name="connsiteY51" fmla="*/ 2103031 h 3451414"/>
                <a:gd name="connsiteX52" fmla="*/ 230134 w 3339738"/>
                <a:gd name="connsiteY52" fmla="*/ 1981026 h 3451414"/>
                <a:gd name="connsiteX53" fmla="*/ 226063 w 3339738"/>
                <a:gd name="connsiteY53" fmla="*/ 1965191 h 3451414"/>
                <a:gd name="connsiteX54" fmla="*/ 195439 w 3339738"/>
                <a:gd name="connsiteY54" fmla="*/ 1661411 h 3451414"/>
                <a:gd name="connsiteX55" fmla="*/ 203221 w 3339738"/>
                <a:gd name="connsiteY55" fmla="*/ 1507295 h 3451414"/>
                <a:gd name="connsiteX56" fmla="*/ 210447 w 3339738"/>
                <a:gd name="connsiteY56" fmla="*/ 1459949 h 3451414"/>
                <a:gd name="connsiteX57" fmla="*/ 1 w 3339738"/>
                <a:gd name="connsiteY57" fmla="*/ 1348381 h 3451414"/>
                <a:gd name="connsiteX58" fmla="*/ 34657 w 3339738"/>
                <a:gd name="connsiteY58" fmla="*/ 1212535 h 3451414"/>
                <a:gd name="connsiteX59" fmla="*/ 55037 w 3339738"/>
                <a:gd name="connsiteY59" fmla="*/ 1156411 h 3451414"/>
                <a:gd name="connsiteX60" fmla="*/ 277376 w 3339738"/>
                <a:gd name="connsiteY60" fmla="*/ 1174463 h 3451414"/>
                <a:gd name="connsiteX61" fmla="*/ 313893 w 3339738"/>
                <a:gd name="connsiteY61" fmla="*/ 1074690 h 3451414"/>
                <a:gd name="connsiteX62" fmla="*/ 539641 w 3339738"/>
                <a:gd name="connsiteY62" fmla="*/ 702608 h 3451414"/>
                <a:gd name="connsiteX63" fmla="*/ 607265 w 3339738"/>
                <a:gd name="connsiteY63" fmla="*/ 628203 h 3451414"/>
                <a:gd name="connsiteX64" fmla="*/ 520859 w 3339738"/>
                <a:gd name="connsiteY64" fmla="*/ 448937 h 3451414"/>
                <a:gd name="connsiteX65" fmla="*/ 580758 w 3339738"/>
                <a:gd name="connsiteY65" fmla="*/ 394068 h 3451414"/>
                <a:gd name="connsiteX66" fmla="*/ 644176 w 3339738"/>
                <a:gd name="connsiteY66" fmla="*/ 346270 h 3451414"/>
                <a:gd name="connsiteX67" fmla="*/ 792582 w 3339738"/>
                <a:gd name="connsiteY67" fmla="*/ 461928 h 3451414"/>
                <a:gd name="connsiteX68" fmla="*/ 860008 w 3339738"/>
                <a:gd name="connsiteY68" fmla="*/ 411508 h 3451414"/>
                <a:gd name="connsiteX69" fmla="*/ 1548655 w 3339738"/>
                <a:gd name="connsiteY69" fmla="*/ 161861 h 3451414"/>
                <a:gd name="connsiteX70" fmla="*/ 1566074 w 3339738"/>
                <a:gd name="connsiteY70" fmla="*/ 160982 h 3451414"/>
                <a:gd name="connsiteX71" fmla="*/ 1606309 w 3339738"/>
                <a:gd name="connsiteY71" fmla="*/ 3235 h 34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39738" h="3451414">
                  <a:moveTo>
                    <a:pt x="1669869" y="0"/>
                  </a:moveTo>
                  <a:lnTo>
                    <a:pt x="1733431" y="3235"/>
                  </a:lnTo>
                  <a:lnTo>
                    <a:pt x="1772807" y="157616"/>
                  </a:lnTo>
                  <a:lnTo>
                    <a:pt x="1856887" y="161861"/>
                  </a:lnTo>
                  <a:cubicBezTo>
                    <a:pt x="2110247" y="187591"/>
                    <a:pt x="2345058" y="276069"/>
                    <a:pt x="2545535" y="411508"/>
                  </a:cubicBezTo>
                  <a:lnTo>
                    <a:pt x="2579379" y="436816"/>
                  </a:lnTo>
                  <a:lnTo>
                    <a:pt x="2695563" y="346271"/>
                  </a:lnTo>
                  <a:lnTo>
                    <a:pt x="2758981" y="394068"/>
                  </a:lnTo>
                  <a:lnTo>
                    <a:pt x="2818880" y="448937"/>
                  </a:lnTo>
                  <a:lnTo>
                    <a:pt x="2754422" y="582667"/>
                  </a:lnTo>
                  <a:lnTo>
                    <a:pt x="2768616" y="595567"/>
                  </a:lnTo>
                  <a:cubicBezTo>
                    <a:pt x="2905002" y="731953"/>
                    <a:pt x="3015374" y="894355"/>
                    <a:pt x="3091650" y="1074690"/>
                  </a:cubicBezTo>
                  <a:lnTo>
                    <a:pt x="3126268" y="1169274"/>
                  </a:lnTo>
                  <a:lnTo>
                    <a:pt x="3284701" y="1156411"/>
                  </a:lnTo>
                  <a:lnTo>
                    <a:pt x="3305082" y="1212535"/>
                  </a:lnTo>
                  <a:lnTo>
                    <a:pt x="3339738" y="1348382"/>
                  </a:lnTo>
                  <a:lnTo>
                    <a:pt x="3190170" y="1427675"/>
                  </a:lnTo>
                  <a:lnTo>
                    <a:pt x="3202321" y="1507295"/>
                  </a:lnTo>
                  <a:cubicBezTo>
                    <a:pt x="3207467" y="1557967"/>
                    <a:pt x="3210103" y="1609381"/>
                    <a:pt x="3210103" y="1661411"/>
                  </a:cubicBezTo>
                  <a:cubicBezTo>
                    <a:pt x="3210103" y="1765471"/>
                    <a:pt x="3199559" y="1867067"/>
                    <a:pt x="3179480" y="1965191"/>
                  </a:cubicBezTo>
                  <a:lnTo>
                    <a:pt x="3167514" y="2011726"/>
                  </a:lnTo>
                  <a:lnTo>
                    <a:pt x="3339738" y="2103031"/>
                  </a:lnTo>
                  <a:lnTo>
                    <a:pt x="3305082" y="2238880"/>
                  </a:lnTo>
                  <a:lnTo>
                    <a:pt x="3284702" y="2295001"/>
                  </a:lnTo>
                  <a:lnTo>
                    <a:pt x="3077188" y="2278153"/>
                  </a:lnTo>
                  <a:lnTo>
                    <a:pt x="3028176" y="2379895"/>
                  </a:lnTo>
                  <a:cubicBezTo>
                    <a:pt x="2958563" y="2508042"/>
                    <a:pt x="2870906" y="2624966"/>
                    <a:pt x="2768616" y="2727256"/>
                  </a:cubicBezTo>
                  <a:lnTo>
                    <a:pt x="2711323" y="2779327"/>
                  </a:lnTo>
                  <a:lnTo>
                    <a:pt x="2818880" y="3002476"/>
                  </a:lnTo>
                  <a:lnTo>
                    <a:pt x="2758981" y="3057347"/>
                  </a:lnTo>
                  <a:lnTo>
                    <a:pt x="2695565" y="3105143"/>
                  </a:lnTo>
                  <a:lnTo>
                    <a:pt x="2490081" y="2945003"/>
                  </a:lnTo>
                  <a:lnTo>
                    <a:pt x="2421255" y="2986816"/>
                  </a:lnTo>
                  <a:cubicBezTo>
                    <a:pt x="2250392" y="3079635"/>
                    <a:pt x="2059575" y="3140377"/>
                    <a:pt x="1856887" y="3160961"/>
                  </a:cubicBezTo>
                  <a:lnTo>
                    <a:pt x="1806033" y="3163529"/>
                  </a:lnTo>
                  <a:lnTo>
                    <a:pt x="1733431" y="3448179"/>
                  </a:lnTo>
                  <a:lnTo>
                    <a:pt x="1669869" y="3451414"/>
                  </a:lnTo>
                  <a:lnTo>
                    <a:pt x="1606309" y="3448179"/>
                  </a:lnTo>
                  <a:lnTo>
                    <a:pt x="1532420" y="3158483"/>
                  </a:lnTo>
                  <a:lnTo>
                    <a:pt x="1398991" y="3138120"/>
                  </a:lnTo>
                  <a:cubicBezTo>
                    <a:pt x="1251806" y="3108001"/>
                    <a:pt x="1112435" y="3056430"/>
                    <a:pt x="984287" y="2986816"/>
                  </a:cubicBezTo>
                  <a:lnTo>
                    <a:pt x="878484" y="2922539"/>
                  </a:lnTo>
                  <a:lnTo>
                    <a:pt x="644175" y="3105143"/>
                  </a:lnTo>
                  <a:lnTo>
                    <a:pt x="580758" y="3057347"/>
                  </a:lnTo>
                  <a:lnTo>
                    <a:pt x="520859" y="3002477"/>
                  </a:lnTo>
                  <a:lnTo>
                    <a:pt x="648462" y="2737739"/>
                  </a:lnTo>
                  <a:lnTo>
                    <a:pt x="636927" y="2727256"/>
                  </a:lnTo>
                  <a:cubicBezTo>
                    <a:pt x="534637" y="2624966"/>
                    <a:pt x="446980" y="2508042"/>
                    <a:pt x="377366" y="2379895"/>
                  </a:cubicBezTo>
                  <a:lnTo>
                    <a:pt x="325878" y="2273012"/>
                  </a:lnTo>
                  <a:lnTo>
                    <a:pt x="55037" y="2295001"/>
                  </a:lnTo>
                  <a:lnTo>
                    <a:pt x="34657" y="2238880"/>
                  </a:lnTo>
                  <a:lnTo>
                    <a:pt x="0" y="2103031"/>
                  </a:lnTo>
                  <a:lnTo>
                    <a:pt x="230134" y="1981026"/>
                  </a:lnTo>
                  <a:lnTo>
                    <a:pt x="226063" y="1965191"/>
                  </a:lnTo>
                  <a:cubicBezTo>
                    <a:pt x="205984" y="1867067"/>
                    <a:pt x="195439" y="1765471"/>
                    <a:pt x="195439" y="1661411"/>
                  </a:cubicBezTo>
                  <a:cubicBezTo>
                    <a:pt x="195439" y="1609381"/>
                    <a:pt x="198075" y="1557967"/>
                    <a:pt x="203221" y="1507295"/>
                  </a:cubicBezTo>
                  <a:lnTo>
                    <a:pt x="210447" y="1459949"/>
                  </a:lnTo>
                  <a:lnTo>
                    <a:pt x="1" y="1348381"/>
                  </a:lnTo>
                  <a:lnTo>
                    <a:pt x="34657" y="1212535"/>
                  </a:lnTo>
                  <a:lnTo>
                    <a:pt x="55037" y="1156411"/>
                  </a:lnTo>
                  <a:lnTo>
                    <a:pt x="277376" y="1174463"/>
                  </a:lnTo>
                  <a:lnTo>
                    <a:pt x="313893" y="1074690"/>
                  </a:lnTo>
                  <a:cubicBezTo>
                    <a:pt x="371099" y="939439"/>
                    <a:pt x="447485" y="814275"/>
                    <a:pt x="539641" y="702608"/>
                  </a:cubicBezTo>
                  <a:lnTo>
                    <a:pt x="607265" y="628203"/>
                  </a:lnTo>
                  <a:lnTo>
                    <a:pt x="520859" y="448937"/>
                  </a:lnTo>
                  <a:lnTo>
                    <a:pt x="580758" y="394068"/>
                  </a:lnTo>
                  <a:lnTo>
                    <a:pt x="644176" y="346270"/>
                  </a:lnTo>
                  <a:lnTo>
                    <a:pt x="792582" y="461928"/>
                  </a:lnTo>
                  <a:lnTo>
                    <a:pt x="860008" y="411508"/>
                  </a:lnTo>
                  <a:cubicBezTo>
                    <a:pt x="1060484" y="276069"/>
                    <a:pt x="1295295" y="187591"/>
                    <a:pt x="1548655" y="161861"/>
                  </a:cubicBezTo>
                  <a:lnTo>
                    <a:pt x="1566074" y="160982"/>
                  </a:lnTo>
                  <a:lnTo>
                    <a:pt x="1606309" y="3235"/>
                  </a:ln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3F6352-1828-480A-9A3F-9870B60EC024}"/>
                </a:ext>
              </a:extLst>
            </p:cNvPr>
            <p:cNvSpPr/>
            <p:nvPr/>
          </p:nvSpPr>
          <p:spPr>
            <a:xfrm>
              <a:off x="2738857" y="2332786"/>
              <a:ext cx="2460672" cy="24543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 dirty="0">
                <a:solidFill>
                  <a:srgbClr val="70AD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221BFD-FC8F-4D7B-808B-99095BC59CD5}"/>
              </a:ext>
            </a:extLst>
          </p:cNvPr>
          <p:cNvGrpSpPr/>
          <p:nvPr/>
        </p:nvGrpSpPr>
        <p:grpSpPr>
          <a:xfrm>
            <a:off x="5977725" y="1884830"/>
            <a:ext cx="3001210" cy="3036515"/>
            <a:chOff x="6375872" y="1960749"/>
            <a:chExt cx="3339738" cy="3451414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AAD8945-824E-4C4E-8F22-E6C9BC957AAE}"/>
                </a:ext>
              </a:extLst>
            </p:cNvPr>
            <p:cNvSpPr/>
            <p:nvPr/>
          </p:nvSpPr>
          <p:spPr>
            <a:xfrm>
              <a:off x="6375872" y="1960749"/>
              <a:ext cx="3339738" cy="3451414"/>
            </a:xfrm>
            <a:custGeom>
              <a:avLst/>
              <a:gdLst>
                <a:gd name="connsiteX0" fmla="*/ 1669869 w 3339738"/>
                <a:gd name="connsiteY0" fmla="*/ 0 h 3451414"/>
                <a:gd name="connsiteX1" fmla="*/ 1733431 w 3339738"/>
                <a:gd name="connsiteY1" fmla="*/ 3235 h 3451414"/>
                <a:gd name="connsiteX2" fmla="*/ 1772807 w 3339738"/>
                <a:gd name="connsiteY2" fmla="*/ 157616 h 3451414"/>
                <a:gd name="connsiteX3" fmla="*/ 1856887 w 3339738"/>
                <a:gd name="connsiteY3" fmla="*/ 161861 h 3451414"/>
                <a:gd name="connsiteX4" fmla="*/ 2545535 w 3339738"/>
                <a:gd name="connsiteY4" fmla="*/ 411508 h 3451414"/>
                <a:gd name="connsiteX5" fmla="*/ 2579379 w 3339738"/>
                <a:gd name="connsiteY5" fmla="*/ 436816 h 3451414"/>
                <a:gd name="connsiteX6" fmla="*/ 2695563 w 3339738"/>
                <a:gd name="connsiteY6" fmla="*/ 346271 h 3451414"/>
                <a:gd name="connsiteX7" fmla="*/ 2758981 w 3339738"/>
                <a:gd name="connsiteY7" fmla="*/ 394068 h 3451414"/>
                <a:gd name="connsiteX8" fmla="*/ 2818880 w 3339738"/>
                <a:gd name="connsiteY8" fmla="*/ 448937 h 3451414"/>
                <a:gd name="connsiteX9" fmla="*/ 2754422 w 3339738"/>
                <a:gd name="connsiteY9" fmla="*/ 582667 h 3451414"/>
                <a:gd name="connsiteX10" fmla="*/ 2768616 w 3339738"/>
                <a:gd name="connsiteY10" fmla="*/ 595567 h 3451414"/>
                <a:gd name="connsiteX11" fmla="*/ 3091650 w 3339738"/>
                <a:gd name="connsiteY11" fmla="*/ 1074690 h 3451414"/>
                <a:gd name="connsiteX12" fmla="*/ 3126268 w 3339738"/>
                <a:gd name="connsiteY12" fmla="*/ 1169274 h 3451414"/>
                <a:gd name="connsiteX13" fmla="*/ 3284701 w 3339738"/>
                <a:gd name="connsiteY13" fmla="*/ 1156411 h 3451414"/>
                <a:gd name="connsiteX14" fmla="*/ 3305082 w 3339738"/>
                <a:gd name="connsiteY14" fmla="*/ 1212535 h 3451414"/>
                <a:gd name="connsiteX15" fmla="*/ 3339738 w 3339738"/>
                <a:gd name="connsiteY15" fmla="*/ 1348382 h 3451414"/>
                <a:gd name="connsiteX16" fmla="*/ 3190170 w 3339738"/>
                <a:gd name="connsiteY16" fmla="*/ 1427675 h 3451414"/>
                <a:gd name="connsiteX17" fmla="*/ 3202321 w 3339738"/>
                <a:gd name="connsiteY17" fmla="*/ 1507295 h 3451414"/>
                <a:gd name="connsiteX18" fmla="*/ 3210103 w 3339738"/>
                <a:gd name="connsiteY18" fmla="*/ 1661411 h 3451414"/>
                <a:gd name="connsiteX19" fmla="*/ 3179480 w 3339738"/>
                <a:gd name="connsiteY19" fmla="*/ 1965191 h 3451414"/>
                <a:gd name="connsiteX20" fmla="*/ 3167514 w 3339738"/>
                <a:gd name="connsiteY20" fmla="*/ 2011726 h 3451414"/>
                <a:gd name="connsiteX21" fmla="*/ 3339738 w 3339738"/>
                <a:gd name="connsiteY21" fmla="*/ 2103031 h 3451414"/>
                <a:gd name="connsiteX22" fmla="*/ 3305082 w 3339738"/>
                <a:gd name="connsiteY22" fmla="*/ 2238880 h 3451414"/>
                <a:gd name="connsiteX23" fmla="*/ 3284702 w 3339738"/>
                <a:gd name="connsiteY23" fmla="*/ 2295001 h 3451414"/>
                <a:gd name="connsiteX24" fmla="*/ 3077188 w 3339738"/>
                <a:gd name="connsiteY24" fmla="*/ 2278153 h 3451414"/>
                <a:gd name="connsiteX25" fmla="*/ 3028176 w 3339738"/>
                <a:gd name="connsiteY25" fmla="*/ 2379895 h 3451414"/>
                <a:gd name="connsiteX26" fmla="*/ 2768616 w 3339738"/>
                <a:gd name="connsiteY26" fmla="*/ 2727256 h 3451414"/>
                <a:gd name="connsiteX27" fmla="*/ 2711323 w 3339738"/>
                <a:gd name="connsiteY27" fmla="*/ 2779327 h 3451414"/>
                <a:gd name="connsiteX28" fmla="*/ 2818880 w 3339738"/>
                <a:gd name="connsiteY28" fmla="*/ 3002476 h 3451414"/>
                <a:gd name="connsiteX29" fmla="*/ 2758981 w 3339738"/>
                <a:gd name="connsiteY29" fmla="*/ 3057347 h 3451414"/>
                <a:gd name="connsiteX30" fmla="*/ 2695565 w 3339738"/>
                <a:gd name="connsiteY30" fmla="*/ 3105143 h 3451414"/>
                <a:gd name="connsiteX31" fmla="*/ 2490081 w 3339738"/>
                <a:gd name="connsiteY31" fmla="*/ 2945003 h 3451414"/>
                <a:gd name="connsiteX32" fmla="*/ 2421255 w 3339738"/>
                <a:gd name="connsiteY32" fmla="*/ 2986816 h 3451414"/>
                <a:gd name="connsiteX33" fmla="*/ 1856887 w 3339738"/>
                <a:gd name="connsiteY33" fmla="*/ 3160961 h 3451414"/>
                <a:gd name="connsiteX34" fmla="*/ 1806033 w 3339738"/>
                <a:gd name="connsiteY34" fmla="*/ 3163529 h 3451414"/>
                <a:gd name="connsiteX35" fmla="*/ 1733431 w 3339738"/>
                <a:gd name="connsiteY35" fmla="*/ 3448179 h 3451414"/>
                <a:gd name="connsiteX36" fmla="*/ 1669869 w 3339738"/>
                <a:gd name="connsiteY36" fmla="*/ 3451414 h 3451414"/>
                <a:gd name="connsiteX37" fmla="*/ 1606309 w 3339738"/>
                <a:gd name="connsiteY37" fmla="*/ 3448179 h 3451414"/>
                <a:gd name="connsiteX38" fmla="*/ 1532420 w 3339738"/>
                <a:gd name="connsiteY38" fmla="*/ 3158483 h 3451414"/>
                <a:gd name="connsiteX39" fmla="*/ 1398991 w 3339738"/>
                <a:gd name="connsiteY39" fmla="*/ 3138120 h 3451414"/>
                <a:gd name="connsiteX40" fmla="*/ 984287 w 3339738"/>
                <a:gd name="connsiteY40" fmla="*/ 2986816 h 3451414"/>
                <a:gd name="connsiteX41" fmla="*/ 878484 w 3339738"/>
                <a:gd name="connsiteY41" fmla="*/ 2922539 h 3451414"/>
                <a:gd name="connsiteX42" fmla="*/ 644175 w 3339738"/>
                <a:gd name="connsiteY42" fmla="*/ 3105143 h 3451414"/>
                <a:gd name="connsiteX43" fmla="*/ 580758 w 3339738"/>
                <a:gd name="connsiteY43" fmla="*/ 3057347 h 3451414"/>
                <a:gd name="connsiteX44" fmla="*/ 520859 w 3339738"/>
                <a:gd name="connsiteY44" fmla="*/ 3002477 h 3451414"/>
                <a:gd name="connsiteX45" fmla="*/ 648462 w 3339738"/>
                <a:gd name="connsiteY45" fmla="*/ 2737739 h 3451414"/>
                <a:gd name="connsiteX46" fmla="*/ 636927 w 3339738"/>
                <a:gd name="connsiteY46" fmla="*/ 2727256 h 3451414"/>
                <a:gd name="connsiteX47" fmla="*/ 377366 w 3339738"/>
                <a:gd name="connsiteY47" fmla="*/ 2379895 h 3451414"/>
                <a:gd name="connsiteX48" fmla="*/ 325878 w 3339738"/>
                <a:gd name="connsiteY48" fmla="*/ 2273012 h 3451414"/>
                <a:gd name="connsiteX49" fmla="*/ 55037 w 3339738"/>
                <a:gd name="connsiteY49" fmla="*/ 2295001 h 3451414"/>
                <a:gd name="connsiteX50" fmla="*/ 34657 w 3339738"/>
                <a:gd name="connsiteY50" fmla="*/ 2238880 h 3451414"/>
                <a:gd name="connsiteX51" fmla="*/ 0 w 3339738"/>
                <a:gd name="connsiteY51" fmla="*/ 2103031 h 3451414"/>
                <a:gd name="connsiteX52" fmla="*/ 230134 w 3339738"/>
                <a:gd name="connsiteY52" fmla="*/ 1981026 h 3451414"/>
                <a:gd name="connsiteX53" fmla="*/ 226063 w 3339738"/>
                <a:gd name="connsiteY53" fmla="*/ 1965191 h 3451414"/>
                <a:gd name="connsiteX54" fmla="*/ 195439 w 3339738"/>
                <a:gd name="connsiteY54" fmla="*/ 1661411 h 3451414"/>
                <a:gd name="connsiteX55" fmla="*/ 203221 w 3339738"/>
                <a:gd name="connsiteY55" fmla="*/ 1507295 h 3451414"/>
                <a:gd name="connsiteX56" fmla="*/ 210447 w 3339738"/>
                <a:gd name="connsiteY56" fmla="*/ 1459949 h 3451414"/>
                <a:gd name="connsiteX57" fmla="*/ 1 w 3339738"/>
                <a:gd name="connsiteY57" fmla="*/ 1348381 h 3451414"/>
                <a:gd name="connsiteX58" fmla="*/ 34657 w 3339738"/>
                <a:gd name="connsiteY58" fmla="*/ 1212535 h 3451414"/>
                <a:gd name="connsiteX59" fmla="*/ 55037 w 3339738"/>
                <a:gd name="connsiteY59" fmla="*/ 1156411 h 3451414"/>
                <a:gd name="connsiteX60" fmla="*/ 277376 w 3339738"/>
                <a:gd name="connsiteY60" fmla="*/ 1174463 h 3451414"/>
                <a:gd name="connsiteX61" fmla="*/ 313893 w 3339738"/>
                <a:gd name="connsiteY61" fmla="*/ 1074690 h 3451414"/>
                <a:gd name="connsiteX62" fmla="*/ 539641 w 3339738"/>
                <a:gd name="connsiteY62" fmla="*/ 702608 h 3451414"/>
                <a:gd name="connsiteX63" fmla="*/ 607265 w 3339738"/>
                <a:gd name="connsiteY63" fmla="*/ 628203 h 3451414"/>
                <a:gd name="connsiteX64" fmla="*/ 520859 w 3339738"/>
                <a:gd name="connsiteY64" fmla="*/ 448937 h 3451414"/>
                <a:gd name="connsiteX65" fmla="*/ 580758 w 3339738"/>
                <a:gd name="connsiteY65" fmla="*/ 394068 h 3451414"/>
                <a:gd name="connsiteX66" fmla="*/ 644176 w 3339738"/>
                <a:gd name="connsiteY66" fmla="*/ 346270 h 3451414"/>
                <a:gd name="connsiteX67" fmla="*/ 792582 w 3339738"/>
                <a:gd name="connsiteY67" fmla="*/ 461928 h 3451414"/>
                <a:gd name="connsiteX68" fmla="*/ 860008 w 3339738"/>
                <a:gd name="connsiteY68" fmla="*/ 411508 h 3451414"/>
                <a:gd name="connsiteX69" fmla="*/ 1548655 w 3339738"/>
                <a:gd name="connsiteY69" fmla="*/ 161861 h 3451414"/>
                <a:gd name="connsiteX70" fmla="*/ 1566074 w 3339738"/>
                <a:gd name="connsiteY70" fmla="*/ 160982 h 3451414"/>
                <a:gd name="connsiteX71" fmla="*/ 1606309 w 3339738"/>
                <a:gd name="connsiteY71" fmla="*/ 3235 h 34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39738" h="3451414">
                  <a:moveTo>
                    <a:pt x="1669869" y="0"/>
                  </a:moveTo>
                  <a:lnTo>
                    <a:pt x="1733431" y="3235"/>
                  </a:lnTo>
                  <a:lnTo>
                    <a:pt x="1772807" y="157616"/>
                  </a:lnTo>
                  <a:lnTo>
                    <a:pt x="1856887" y="161861"/>
                  </a:lnTo>
                  <a:cubicBezTo>
                    <a:pt x="2110247" y="187591"/>
                    <a:pt x="2345058" y="276069"/>
                    <a:pt x="2545535" y="411508"/>
                  </a:cubicBezTo>
                  <a:lnTo>
                    <a:pt x="2579379" y="436816"/>
                  </a:lnTo>
                  <a:lnTo>
                    <a:pt x="2695563" y="346271"/>
                  </a:lnTo>
                  <a:lnTo>
                    <a:pt x="2758981" y="394068"/>
                  </a:lnTo>
                  <a:lnTo>
                    <a:pt x="2818880" y="448937"/>
                  </a:lnTo>
                  <a:lnTo>
                    <a:pt x="2754422" y="582667"/>
                  </a:lnTo>
                  <a:lnTo>
                    <a:pt x="2768616" y="595567"/>
                  </a:lnTo>
                  <a:cubicBezTo>
                    <a:pt x="2905002" y="731953"/>
                    <a:pt x="3015374" y="894355"/>
                    <a:pt x="3091650" y="1074690"/>
                  </a:cubicBezTo>
                  <a:lnTo>
                    <a:pt x="3126268" y="1169274"/>
                  </a:lnTo>
                  <a:lnTo>
                    <a:pt x="3284701" y="1156411"/>
                  </a:lnTo>
                  <a:lnTo>
                    <a:pt x="3305082" y="1212535"/>
                  </a:lnTo>
                  <a:lnTo>
                    <a:pt x="3339738" y="1348382"/>
                  </a:lnTo>
                  <a:lnTo>
                    <a:pt x="3190170" y="1427675"/>
                  </a:lnTo>
                  <a:lnTo>
                    <a:pt x="3202321" y="1507295"/>
                  </a:lnTo>
                  <a:cubicBezTo>
                    <a:pt x="3207467" y="1557967"/>
                    <a:pt x="3210103" y="1609381"/>
                    <a:pt x="3210103" y="1661411"/>
                  </a:cubicBezTo>
                  <a:cubicBezTo>
                    <a:pt x="3210103" y="1765471"/>
                    <a:pt x="3199559" y="1867067"/>
                    <a:pt x="3179480" y="1965191"/>
                  </a:cubicBezTo>
                  <a:lnTo>
                    <a:pt x="3167514" y="2011726"/>
                  </a:lnTo>
                  <a:lnTo>
                    <a:pt x="3339738" y="2103031"/>
                  </a:lnTo>
                  <a:lnTo>
                    <a:pt x="3305082" y="2238880"/>
                  </a:lnTo>
                  <a:lnTo>
                    <a:pt x="3284702" y="2295001"/>
                  </a:lnTo>
                  <a:lnTo>
                    <a:pt x="3077188" y="2278153"/>
                  </a:lnTo>
                  <a:lnTo>
                    <a:pt x="3028176" y="2379895"/>
                  </a:lnTo>
                  <a:cubicBezTo>
                    <a:pt x="2958563" y="2508042"/>
                    <a:pt x="2870906" y="2624966"/>
                    <a:pt x="2768616" y="2727256"/>
                  </a:cubicBezTo>
                  <a:lnTo>
                    <a:pt x="2711323" y="2779327"/>
                  </a:lnTo>
                  <a:lnTo>
                    <a:pt x="2818880" y="3002476"/>
                  </a:lnTo>
                  <a:lnTo>
                    <a:pt x="2758981" y="3057347"/>
                  </a:lnTo>
                  <a:lnTo>
                    <a:pt x="2695565" y="3105143"/>
                  </a:lnTo>
                  <a:lnTo>
                    <a:pt x="2490081" y="2945003"/>
                  </a:lnTo>
                  <a:lnTo>
                    <a:pt x="2421255" y="2986816"/>
                  </a:lnTo>
                  <a:cubicBezTo>
                    <a:pt x="2250392" y="3079635"/>
                    <a:pt x="2059575" y="3140377"/>
                    <a:pt x="1856887" y="3160961"/>
                  </a:cubicBezTo>
                  <a:lnTo>
                    <a:pt x="1806033" y="3163529"/>
                  </a:lnTo>
                  <a:lnTo>
                    <a:pt x="1733431" y="3448179"/>
                  </a:lnTo>
                  <a:lnTo>
                    <a:pt x="1669869" y="3451414"/>
                  </a:lnTo>
                  <a:lnTo>
                    <a:pt x="1606309" y="3448179"/>
                  </a:lnTo>
                  <a:lnTo>
                    <a:pt x="1532420" y="3158483"/>
                  </a:lnTo>
                  <a:lnTo>
                    <a:pt x="1398991" y="3138120"/>
                  </a:lnTo>
                  <a:cubicBezTo>
                    <a:pt x="1251806" y="3108001"/>
                    <a:pt x="1112435" y="3056430"/>
                    <a:pt x="984287" y="2986816"/>
                  </a:cubicBezTo>
                  <a:lnTo>
                    <a:pt x="878484" y="2922539"/>
                  </a:lnTo>
                  <a:lnTo>
                    <a:pt x="644175" y="3105143"/>
                  </a:lnTo>
                  <a:lnTo>
                    <a:pt x="580758" y="3057347"/>
                  </a:lnTo>
                  <a:lnTo>
                    <a:pt x="520859" y="3002477"/>
                  </a:lnTo>
                  <a:lnTo>
                    <a:pt x="648462" y="2737739"/>
                  </a:lnTo>
                  <a:lnTo>
                    <a:pt x="636927" y="2727256"/>
                  </a:lnTo>
                  <a:cubicBezTo>
                    <a:pt x="534637" y="2624966"/>
                    <a:pt x="446980" y="2508042"/>
                    <a:pt x="377366" y="2379895"/>
                  </a:cubicBezTo>
                  <a:lnTo>
                    <a:pt x="325878" y="2273012"/>
                  </a:lnTo>
                  <a:lnTo>
                    <a:pt x="55037" y="2295001"/>
                  </a:lnTo>
                  <a:lnTo>
                    <a:pt x="34657" y="2238880"/>
                  </a:lnTo>
                  <a:lnTo>
                    <a:pt x="0" y="2103031"/>
                  </a:lnTo>
                  <a:lnTo>
                    <a:pt x="230134" y="1981026"/>
                  </a:lnTo>
                  <a:lnTo>
                    <a:pt x="226063" y="1965191"/>
                  </a:lnTo>
                  <a:cubicBezTo>
                    <a:pt x="205984" y="1867067"/>
                    <a:pt x="195439" y="1765471"/>
                    <a:pt x="195439" y="1661411"/>
                  </a:cubicBezTo>
                  <a:cubicBezTo>
                    <a:pt x="195439" y="1609381"/>
                    <a:pt x="198075" y="1557967"/>
                    <a:pt x="203221" y="1507295"/>
                  </a:cubicBezTo>
                  <a:lnTo>
                    <a:pt x="210447" y="1459949"/>
                  </a:lnTo>
                  <a:lnTo>
                    <a:pt x="1" y="1348381"/>
                  </a:lnTo>
                  <a:lnTo>
                    <a:pt x="34657" y="1212535"/>
                  </a:lnTo>
                  <a:lnTo>
                    <a:pt x="55037" y="1156411"/>
                  </a:lnTo>
                  <a:lnTo>
                    <a:pt x="277376" y="1174463"/>
                  </a:lnTo>
                  <a:lnTo>
                    <a:pt x="313893" y="1074690"/>
                  </a:lnTo>
                  <a:cubicBezTo>
                    <a:pt x="371099" y="939439"/>
                    <a:pt x="447485" y="814275"/>
                    <a:pt x="539641" y="702608"/>
                  </a:cubicBezTo>
                  <a:lnTo>
                    <a:pt x="607265" y="628203"/>
                  </a:lnTo>
                  <a:lnTo>
                    <a:pt x="520859" y="448937"/>
                  </a:lnTo>
                  <a:lnTo>
                    <a:pt x="580758" y="394068"/>
                  </a:lnTo>
                  <a:lnTo>
                    <a:pt x="644176" y="346270"/>
                  </a:lnTo>
                  <a:lnTo>
                    <a:pt x="792582" y="461928"/>
                  </a:lnTo>
                  <a:lnTo>
                    <a:pt x="860008" y="411508"/>
                  </a:lnTo>
                  <a:cubicBezTo>
                    <a:pt x="1060484" y="276069"/>
                    <a:pt x="1295295" y="187591"/>
                    <a:pt x="1548655" y="161861"/>
                  </a:cubicBezTo>
                  <a:lnTo>
                    <a:pt x="1566074" y="160982"/>
                  </a:lnTo>
                  <a:lnTo>
                    <a:pt x="1606309" y="3235"/>
                  </a:lnTo>
                  <a:close/>
                </a:path>
              </a:pathLst>
            </a:custGeom>
            <a:solidFill>
              <a:srgbClr val="080F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C165A9A-407C-4413-B2CC-C2090338E3CA}"/>
                </a:ext>
              </a:extLst>
            </p:cNvPr>
            <p:cNvSpPr/>
            <p:nvPr/>
          </p:nvSpPr>
          <p:spPr>
            <a:xfrm>
              <a:off x="6828952" y="2343975"/>
              <a:ext cx="2536255" cy="259557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48037C5-49B1-46D8-A9E5-FDE128079C0F}"/>
              </a:ext>
            </a:extLst>
          </p:cNvPr>
          <p:cNvSpPr/>
          <p:nvPr/>
        </p:nvSpPr>
        <p:spPr>
          <a:xfrm>
            <a:off x="4358526" y="4012447"/>
            <a:ext cx="2346565" cy="2361737"/>
          </a:xfrm>
          <a:custGeom>
            <a:avLst/>
            <a:gdLst>
              <a:gd name="connsiteX0" fmla="*/ 1669869 w 3339738"/>
              <a:gd name="connsiteY0" fmla="*/ 0 h 3451414"/>
              <a:gd name="connsiteX1" fmla="*/ 1733431 w 3339738"/>
              <a:gd name="connsiteY1" fmla="*/ 3235 h 3451414"/>
              <a:gd name="connsiteX2" fmla="*/ 1772807 w 3339738"/>
              <a:gd name="connsiteY2" fmla="*/ 157616 h 3451414"/>
              <a:gd name="connsiteX3" fmla="*/ 1856887 w 3339738"/>
              <a:gd name="connsiteY3" fmla="*/ 161861 h 3451414"/>
              <a:gd name="connsiteX4" fmla="*/ 2545535 w 3339738"/>
              <a:gd name="connsiteY4" fmla="*/ 411508 h 3451414"/>
              <a:gd name="connsiteX5" fmla="*/ 2579379 w 3339738"/>
              <a:gd name="connsiteY5" fmla="*/ 436816 h 3451414"/>
              <a:gd name="connsiteX6" fmla="*/ 2695563 w 3339738"/>
              <a:gd name="connsiteY6" fmla="*/ 346271 h 3451414"/>
              <a:gd name="connsiteX7" fmla="*/ 2758981 w 3339738"/>
              <a:gd name="connsiteY7" fmla="*/ 394068 h 3451414"/>
              <a:gd name="connsiteX8" fmla="*/ 2818880 w 3339738"/>
              <a:gd name="connsiteY8" fmla="*/ 448937 h 3451414"/>
              <a:gd name="connsiteX9" fmla="*/ 2754422 w 3339738"/>
              <a:gd name="connsiteY9" fmla="*/ 582667 h 3451414"/>
              <a:gd name="connsiteX10" fmla="*/ 2768616 w 3339738"/>
              <a:gd name="connsiteY10" fmla="*/ 595567 h 3451414"/>
              <a:gd name="connsiteX11" fmla="*/ 3091650 w 3339738"/>
              <a:gd name="connsiteY11" fmla="*/ 1074690 h 3451414"/>
              <a:gd name="connsiteX12" fmla="*/ 3126268 w 3339738"/>
              <a:gd name="connsiteY12" fmla="*/ 1169274 h 3451414"/>
              <a:gd name="connsiteX13" fmla="*/ 3284701 w 3339738"/>
              <a:gd name="connsiteY13" fmla="*/ 1156411 h 3451414"/>
              <a:gd name="connsiteX14" fmla="*/ 3305082 w 3339738"/>
              <a:gd name="connsiteY14" fmla="*/ 1212535 h 3451414"/>
              <a:gd name="connsiteX15" fmla="*/ 3339738 w 3339738"/>
              <a:gd name="connsiteY15" fmla="*/ 1348382 h 3451414"/>
              <a:gd name="connsiteX16" fmla="*/ 3190170 w 3339738"/>
              <a:gd name="connsiteY16" fmla="*/ 1427675 h 3451414"/>
              <a:gd name="connsiteX17" fmla="*/ 3202321 w 3339738"/>
              <a:gd name="connsiteY17" fmla="*/ 1507295 h 3451414"/>
              <a:gd name="connsiteX18" fmla="*/ 3210103 w 3339738"/>
              <a:gd name="connsiteY18" fmla="*/ 1661411 h 3451414"/>
              <a:gd name="connsiteX19" fmla="*/ 3179480 w 3339738"/>
              <a:gd name="connsiteY19" fmla="*/ 1965191 h 3451414"/>
              <a:gd name="connsiteX20" fmla="*/ 3167514 w 3339738"/>
              <a:gd name="connsiteY20" fmla="*/ 2011726 h 3451414"/>
              <a:gd name="connsiteX21" fmla="*/ 3339738 w 3339738"/>
              <a:gd name="connsiteY21" fmla="*/ 2103031 h 3451414"/>
              <a:gd name="connsiteX22" fmla="*/ 3305082 w 3339738"/>
              <a:gd name="connsiteY22" fmla="*/ 2238880 h 3451414"/>
              <a:gd name="connsiteX23" fmla="*/ 3284702 w 3339738"/>
              <a:gd name="connsiteY23" fmla="*/ 2295001 h 3451414"/>
              <a:gd name="connsiteX24" fmla="*/ 3077188 w 3339738"/>
              <a:gd name="connsiteY24" fmla="*/ 2278153 h 3451414"/>
              <a:gd name="connsiteX25" fmla="*/ 3028176 w 3339738"/>
              <a:gd name="connsiteY25" fmla="*/ 2379895 h 3451414"/>
              <a:gd name="connsiteX26" fmla="*/ 2768616 w 3339738"/>
              <a:gd name="connsiteY26" fmla="*/ 2727256 h 3451414"/>
              <a:gd name="connsiteX27" fmla="*/ 2711323 w 3339738"/>
              <a:gd name="connsiteY27" fmla="*/ 2779327 h 3451414"/>
              <a:gd name="connsiteX28" fmla="*/ 2818880 w 3339738"/>
              <a:gd name="connsiteY28" fmla="*/ 3002476 h 3451414"/>
              <a:gd name="connsiteX29" fmla="*/ 2758981 w 3339738"/>
              <a:gd name="connsiteY29" fmla="*/ 3057347 h 3451414"/>
              <a:gd name="connsiteX30" fmla="*/ 2695565 w 3339738"/>
              <a:gd name="connsiteY30" fmla="*/ 3105143 h 3451414"/>
              <a:gd name="connsiteX31" fmla="*/ 2490081 w 3339738"/>
              <a:gd name="connsiteY31" fmla="*/ 2945003 h 3451414"/>
              <a:gd name="connsiteX32" fmla="*/ 2421255 w 3339738"/>
              <a:gd name="connsiteY32" fmla="*/ 2986816 h 3451414"/>
              <a:gd name="connsiteX33" fmla="*/ 1856887 w 3339738"/>
              <a:gd name="connsiteY33" fmla="*/ 3160961 h 3451414"/>
              <a:gd name="connsiteX34" fmla="*/ 1806033 w 3339738"/>
              <a:gd name="connsiteY34" fmla="*/ 3163529 h 3451414"/>
              <a:gd name="connsiteX35" fmla="*/ 1733431 w 3339738"/>
              <a:gd name="connsiteY35" fmla="*/ 3448179 h 3451414"/>
              <a:gd name="connsiteX36" fmla="*/ 1669869 w 3339738"/>
              <a:gd name="connsiteY36" fmla="*/ 3451414 h 3451414"/>
              <a:gd name="connsiteX37" fmla="*/ 1606309 w 3339738"/>
              <a:gd name="connsiteY37" fmla="*/ 3448179 h 3451414"/>
              <a:gd name="connsiteX38" fmla="*/ 1532420 w 3339738"/>
              <a:gd name="connsiteY38" fmla="*/ 3158483 h 3451414"/>
              <a:gd name="connsiteX39" fmla="*/ 1398991 w 3339738"/>
              <a:gd name="connsiteY39" fmla="*/ 3138120 h 3451414"/>
              <a:gd name="connsiteX40" fmla="*/ 984287 w 3339738"/>
              <a:gd name="connsiteY40" fmla="*/ 2986816 h 3451414"/>
              <a:gd name="connsiteX41" fmla="*/ 878484 w 3339738"/>
              <a:gd name="connsiteY41" fmla="*/ 2922539 h 3451414"/>
              <a:gd name="connsiteX42" fmla="*/ 644175 w 3339738"/>
              <a:gd name="connsiteY42" fmla="*/ 3105143 h 3451414"/>
              <a:gd name="connsiteX43" fmla="*/ 580758 w 3339738"/>
              <a:gd name="connsiteY43" fmla="*/ 3057347 h 3451414"/>
              <a:gd name="connsiteX44" fmla="*/ 520859 w 3339738"/>
              <a:gd name="connsiteY44" fmla="*/ 3002477 h 3451414"/>
              <a:gd name="connsiteX45" fmla="*/ 648462 w 3339738"/>
              <a:gd name="connsiteY45" fmla="*/ 2737739 h 3451414"/>
              <a:gd name="connsiteX46" fmla="*/ 636927 w 3339738"/>
              <a:gd name="connsiteY46" fmla="*/ 2727256 h 3451414"/>
              <a:gd name="connsiteX47" fmla="*/ 377366 w 3339738"/>
              <a:gd name="connsiteY47" fmla="*/ 2379895 h 3451414"/>
              <a:gd name="connsiteX48" fmla="*/ 325878 w 3339738"/>
              <a:gd name="connsiteY48" fmla="*/ 2273012 h 3451414"/>
              <a:gd name="connsiteX49" fmla="*/ 55037 w 3339738"/>
              <a:gd name="connsiteY49" fmla="*/ 2295001 h 3451414"/>
              <a:gd name="connsiteX50" fmla="*/ 34657 w 3339738"/>
              <a:gd name="connsiteY50" fmla="*/ 2238880 h 3451414"/>
              <a:gd name="connsiteX51" fmla="*/ 0 w 3339738"/>
              <a:gd name="connsiteY51" fmla="*/ 2103031 h 3451414"/>
              <a:gd name="connsiteX52" fmla="*/ 230134 w 3339738"/>
              <a:gd name="connsiteY52" fmla="*/ 1981026 h 3451414"/>
              <a:gd name="connsiteX53" fmla="*/ 226063 w 3339738"/>
              <a:gd name="connsiteY53" fmla="*/ 1965191 h 3451414"/>
              <a:gd name="connsiteX54" fmla="*/ 195439 w 3339738"/>
              <a:gd name="connsiteY54" fmla="*/ 1661411 h 3451414"/>
              <a:gd name="connsiteX55" fmla="*/ 203221 w 3339738"/>
              <a:gd name="connsiteY55" fmla="*/ 1507295 h 3451414"/>
              <a:gd name="connsiteX56" fmla="*/ 210447 w 3339738"/>
              <a:gd name="connsiteY56" fmla="*/ 1459949 h 3451414"/>
              <a:gd name="connsiteX57" fmla="*/ 1 w 3339738"/>
              <a:gd name="connsiteY57" fmla="*/ 1348381 h 3451414"/>
              <a:gd name="connsiteX58" fmla="*/ 34657 w 3339738"/>
              <a:gd name="connsiteY58" fmla="*/ 1212535 h 3451414"/>
              <a:gd name="connsiteX59" fmla="*/ 55037 w 3339738"/>
              <a:gd name="connsiteY59" fmla="*/ 1156411 h 3451414"/>
              <a:gd name="connsiteX60" fmla="*/ 277376 w 3339738"/>
              <a:gd name="connsiteY60" fmla="*/ 1174463 h 3451414"/>
              <a:gd name="connsiteX61" fmla="*/ 313893 w 3339738"/>
              <a:gd name="connsiteY61" fmla="*/ 1074690 h 3451414"/>
              <a:gd name="connsiteX62" fmla="*/ 539641 w 3339738"/>
              <a:gd name="connsiteY62" fmla="*/ 702608 h 3451414"/>
              <a:gd name="connsiteX63" fmla="*/ 607265 w 3339738"/>
              <a:gd name="connsiteY63" fmla="*/ 628203 h 3451414"/>
              <a:gd name="connsiteX64" fmla="*/ 520859 w 3339738"/>
              <a:gd name="connsiteY64" fmla="*/ 448937 h 3451414"/>
              <a:gd name="connsiteX65" fmla="*/ 580758 w 3339738"/>
              <a:gd name="connsiteY65" fmla="*/ 394068 h 3451414"/>
              <a:gd name="connsiteX66" fmla="*/ 644176 w 3339738"/>
              <a:gd name="connsiteY66" fmla="*/ 346270 h 3451414"/>
              <a:gd name="connsiteX67" fmla="*/ 792582 w 3339738"/>
              <a:gd name="connsiteY67" fmla="*/ 461928 h 3451414"/>
              <a:gd name="connsiteX68" fmla="*/ 860008 w 3339738"/>
              <a:gd name="connsiteY68" fmla="*/ 411508 h 3451414"/>
              <a:gd name="connsiteX69" fmla="*/ 1548655 w 3339738"/>
              <a:gd name="connsiteY69" fmla="*/ 161861 h 3451414"/>
              <a:gd name="connsiteX70" fmla="*/ 1566074 w 3339738"/>
              <a:gd name="connsiteY70" fmla="*/ 160982 h 3451414"/>
              <a:gd name="connsiteX71" fmla="*/ 1606309 w 3339738"/>
              <a:gd name="connsiteY71" fmla="*/ 3235 h 345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339738" h="3451414">
                <a:moveTo>
                  <a:pt x="1669869" y="0"/>
                </a:moveTo>
                <a:lnTo>
                  <a:pt x="1733431" y="3235"/>
                </a:lnTo>
                <a:lnTo>
                  <a:pt x="1772807" y="157616"/>
                </a:lnTo>
                <a:lnTo>
                  <a:pt x="1856887" y="161861"/>
                </a:lnTo>
                <a:cubicBezTo>
                  <a:pt x="2110247" y="187591"/>
                  <a:pt x="2345058" y="276069"/>
                  <a:pt x="2545535" y="411508"/>
                </a:cubicBezTo>
                <a:lnTo>
                  <a:pt x="2579379" y="436816"/>
                </a:lnTo>
                <a:lnTo>
                  <a:pt x="2695563" y="346271"/>
                </a:lnTo>
                <a:lnTo>
                  <a:pt x="2758981" y="394068"/>
                </a:lnTo>
                <a:lnTo>
                  <a:pt x="2818880" y="448937"/>
                </a:lnTo>
                <a:lnTo>
                  <a:pt x="2754422" y="582667"/>
                </a:lnTo>
                <a:lnTo>
                  <a:pt x="2768616" y="595567"/>
                </a:lnTo>
                <a:cubicBezTo>
                  <a:pt x="2905002" y="731953"/>
                  <a:pt x="3015374" y="894355"/>
                  <a:pt x="3091650" y="1074690"/>
                </a:cubicBezTo>
                <a:lnTo>
                  <a:pt x="3126268" y="1169274"/>
                </a:lnTo>
                <a:lnTo>
                  <a:pt x="3284701" y="1156411"/>
                </a:lnTo>
                <a:lnTo>
                  <a:pt x="3305082" y="1212535"/>
                </a:lnTo>
                <a:lnTo>
                  <a:pt x="3339738" y="1348382"/>
                </a:lnTo>
                <a:lnTo>
                  <a:pt x="3190170" y="1427675"/>
                </a:lnTo>
                <a:lnTo>
                  <a:pt x="3202321" y="1507295"/>
                </a:lnTo>
                <a:cubicBezTo>
                  <a:pt x="3207467" y="1557967"/>
                  <a:pt x="3210103" y="1609381"/>
                  <a:pt x="3210103" y="1661411"/>
                </a:cubicBezTo>
                <a:cubicBezTo>
                  <a:pt x="3210103" y="1765471"/>
                  <a:pt x="3199559" y="1867067"/>
                  <a:pt x="3179480" y="1965191"/>
                </a:cubicBezTo>
                <a:lnTo>
                  <a:pt x="3167514" y="2011726"/>
                </a:lnTo>
                <a:lnTo>
                  <a:pt x="3339738" y="2103031"/>
                </a:lnTo>
                <a:lnTo>
                  <a:pt x="3305082" y="2238880"/>
                </a:lnTo>
                <a:lnTo>
                  <a:pt x="3284702" y="2295001"/>
                </a:lnTo>
                <a:lnTo>
                  <a:pt x="3077188" y="2278153"/>
                </a:lnTo>
                <a:lnTo>
                  <a:pt x="3028176" y="2379895"/>
                </a:lnTo>
                <a:cubicBezTo>
                  <a:pt x="2958563" y="2508042"/>
                  <a:pt x="2870906" y="2624966"/>
                  <a:pt x="2768616" y="2727256"/>
                </a:cubicBezTo>
                <a:lnTo>
                  <a:pt x="2711323" y="2779327"/>
                </a:lnTo>
                <a:lnTo>
                  <a:pt x="2818880" y="3002476"/>
                </a:lnTo>
                <a:lnTo>
                  <a:pt x="2758981" y="3057347"/>
                </a:lnTo>
                <a:lnTo>
                  <a:pt x="2695565" y="3105143"/>
                </a:lnTo>
                <a:lnTo>
                  <a:pt x="2490081" y="2945003"/>
                </a:lnTo>
                <a:lnTo>
                  <a:pt x="2421255" y="2986816"/>
                </a:lnTo>
                <a:cubicBezTo>
                  <a:pt x="2250392" y="3079635"/>
                  <a:pt x="2059575" y="3140377"/>
                  <a:pt x="1856887" y="3160961"/>
                </a:cubicBezTo>
                <a:lnTo>
                  <a:pt x="1806033" y="3163529"/>
                </a:lnTo>
                <a:lnTo>
                  <a:pt x="1733431" y="3448179"/>
                </a:lnTo>
                <a:lnTo>
                  <a:pt x="1669869" y="3451414"/>
                </a:lnTo>
                <a:lnTo>
                  <a:pt x="1606309" y="3448179"/>
                </a:lnTo>
                <a:lnTo>
                  <a:pt x="1532420" y="3158483"/>
                </a:lnTo>
                <a:lnTo>
                  <a:pt x="1398991" y="3138120"/>
                </a:lnTo>
                <a:cubicBezTo>
                  <a:pt x="1251806" y="3108001"/>
                  <a:pt x="1112435" y="3056430"/>
                  <a:pt x="984287" y="2986816"/>
                </a:cubicBezTo>
                <a:lnTo>
                  <a:pt x="878484" y="2922539"/>
                </a:lnTo>
                <a:lnTo>
                  <a:pt x="644175" y="3105143"/>
                </a:lnTo>
                <a:lnTo>
                  <a:pt x="580758" y="3057347"/>
                </a:lnTo>
                <a:lnTo>
                  <a:pt x="520859" y="3002477"/>
                </a:lnTo>
                <a:lnTo>
                  <a:pt x="648462" y="2737739"/>
                </a:lnTo>
                <a:lnTo>
                  <a:pt x="636927" y="2727256"/>
                </a:lnTo>
                <a:cubicBezTo>
                  <a:pt x="534637" y="2624966"/>
                  <a:pt x="446980" y="2508042"/>
                  <a:pt x="377366" y="2379895"/>
                </a:cubicBezTo>
                <a:lnTo>
                  <a:pt x="325878" y="2273012"/>
                </a:lnTo>
                <a:lnTo>
                  <a:pt x="55037" y="2295001"/>
                </a:lnTo>
                <a:lnTo>
                  <a:pt x="34657" y="2238880"/>
                </a:lnTo>
                <a:lnTo>
                  <a:pt x="0" y="2103031"/>
                </a:lnTo>
                <a:lnTo>
                  <a:pt x="230134" y="1981026"/>
                </a:lnTo>
                <a:lnTo>
                  <a:pt x="226063" y="1965191"/>
                </a:lnTo>
                <a:cubicBezTo>
                  <a:pt x="205984" y="1867067"/>
                  <a:pt x="195439" y="1765471"/>
                  <a:pt x="195439" y="1661411"/>
                </a:cubicBezTo>
                <a:cubicBezTo>
                  <a:pt x="195439" y="1609381"/>
                  <a:pt x="198075" y="1557967"/>
                  <a:pt x="203221" y="1507295"/>
                </a:cubicBezTo>
                <a:lnTo>
                  <a:pt x="210447" y="1459949"/>
                </a:lnTo>
                <a:lnTo>
                  <a:pt x="1" y="1348381"/>
                </a:lnTo>
                <a:lnTo>
                  <a:pt x="34657" y="1212535"/>
                </a:lnTo>
                <a:lnTo>
                  <a:pt x="55037" y="1156411"/>
                </a:lnTo>
                <a:lnTo>
                  <a:pt x="277376" y="1174463"/>
                </a:lnTo>
                <a:lnTo>
                  <a:pt x="313893" y="1074690"/>
                </a:lnTo>
                <a:cubicBezTo>
                  <a:pt x="371099" y="939439"/>
                  <a:pt x="447485" y="814275"/>
                  <a:pt x="539641" y="702608"/>
                </a:cubicBezTo>
                <a:lnTo>
                  <a:pt x="607265" y="628203"/>
                </a:lnTo>
                <a:lnTo>
                  <a:pt x="520859" y="448937"/>
                </a:lnTo>
                <a:lnTo>
                  <a:pt x="580758" y="394068"/>
                </a:lnTo>
                <a:lnTo>
                  <a:pt x="644176" y="346270"/>
                </a:lnTo>
                <a:lnTo>
                  <a:pt x="792582" y="461928"/>
                </a:lnTo>
                <a:lnTo>
                  <a:pt x="860008" y="411508"/>
                </a:lnTo>
                <a:cubicBezTo>
                  <a:pt x="1060484" y="276069"/>
                  <a:pt x="1295295" y="187591"/>
                  <a:pt x="1548655" y="161861"/>
                </a:cubicBezTo>
                <a:lnTo>
                  <a:pt x="1566074" y="160982"/>
                </a:lnTo>
                <a:lnTo>
                  <a:pt x="1606309" y="3235"/>
                </a:lnTo>
                <a:close/>
              </a:path>
            </a:pathLst>
          </a:custGeom>
          <a:solidFill>
            <a:srgbClr val="27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657F545-72AF-4987-B0BE-432F7B1B038D}"/>
              </a:ext>
            </a:extLst>
          </p:cNvPr>
          <p:cNvSpPr/>
          <p:nvPr/>
        </p:nvSpPr>
        <p:spPr>
          <a:xfrm>
            <a:off x="4691680" y="4306385"/>
            <a:ext cx="1717200" cy="17184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50221" y="4731650"/>
            <a:ext cx="16001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C2C </a:t>
            </a:r>
            <a:r>
              <a:rPr lang="ko-KR" altLang="en-US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렌탈시장</a:t>
            </a:r>
            <a:endParaRPr lang="en-US" altLang="ko-KR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활성화</a:t>
            </a:r>
            <a:endParaRPr lang="en-US" altLang="ko-KR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20173" y="2097014"/>
            <a:ext cx="1609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</a:t>
            </a:r>
            <a:endParaRPr lang="en-US" altLang="ko-KR" dirty="0">
              <a:solidFill>
                <a:sysClr val="windowText" lastClr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70AD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 경제구축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75285" y="2673619"/>
            <a:ext cx="209835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시스템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D7D3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올바른 작동으로</a:t>
            </a:r>
            <a:endParaRPr lang="en-US" altLang="ko-KR" dirty="0">
              <a:solidFill>
                <a:srgbClr val="ED7D3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투명한 거래 보장</a:t>
            </a:r>
          </a:p>
        </p:txBody>
      </p:sp>
    </p:spTree>
    <p:extLst>
      <p:ext uri="{BB962C8B-B14F-4D97-AF65-F5344CB8AC3E}">
        <p14:creationId xmlns:p14="http://schemas.microsoft.com/office/powerpoint/2010/main" val="2836347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43E0E-C870-4FD4-9F32-14D6A80B1E8D}"/>
              </a:ext>
            </a:extLst>
          </p:cNvPr>
          <p:cNvSpPr txBox="1"/>
          <p:nvPr/>
        </p:nvSpPr>
        <p:spPr>
          <a:xfrm>
            <a:off x="3462246" y="2634282"/>
            <a:ext cx="5267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1984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7">
            <a:extLst>
              <a:ext uri="{FF2B5EF4-FFF2-40B4-BE49-F238E27FC236}">
                <a16:creationId xmlns:a16="http://schemas.microsoft.com/office/drawing/2014/main" id="{BEDC2D86-0414-4EAA-B869-94BCADEA138F}"/>
              </a:ext>
            </a:extLst>
          </p:cNvPr>
          <p:cNvSpPr/>
          <p:nvPr/>
        </p:nvSpPr>
        <p:spPr>
          <a:xfrm>
            <a:off x="600126" y="1170093"/>
            <a:ext cx="4982500" cy="1935978"/>
          </a:xfrm>
          <a:prstGeom prst="wedgeRoundRectCallout">
            <a:avLst>
              <a:gd name="adj1" fmla="val -5166"/>
              <a:gd name="adj2" fmla="val 79355"/>
              <a:gd name="adj3" fmla="val 16667"/>
            </a:avLst>
          </a:prstGeom>
          <a:solidFill>
            <a:schemeClr val="bg1"/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혼자 산지 벌써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차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버리기엔 아깝고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사용은 안 하는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마스크를 어디 빌려줄 데 없을까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7120A9-BF3D-4B9B-9EEE-9B8D325E9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2" b="9980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85" y="2006367"/>
            <a:ext cx="4982500" cy="43107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AC20F4-CA46-4EC1-B58A-AE67F60E39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55" b="4279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52453"/>
          <a:stretch/>
        </p:blipFill>
        <p:spPr>
          <a:xfrm>
            <a:off x="6300522" y="2138082"/>
            <a:ext cx="5959652" cy="4615171"/>
          </a:xfrm>
          <a:prstGeom prst="rect">
            <a:avLst/>
          </a:prstGeom>
        </p:spPr>
      </p:pic>
      <p:sp>
        <p:nvSpPr>
          <p:cNvPr id="9" name="모서리가 둥근 사각형 설명선 19">
            <a:extLst>
              <a:ext uri="{FF2B5EF4-FFF2-40B4-BE49-F238E27FC236}">
                <a16:creationId xmlns:a16="http://schemas.microsoft.com/office/drawing/2014/main" id="{846E71AA-4B75-48CA-9AEA-F98AF2C87F1B}"/>
              </a:ext>
            </a:extLst>
          </p:cNvPr>
          <p:cNvSpPr/>
          <p:nvPr/>
        </p:nvSpPr>
        <p:spPr>
          <a:xfrm flipH="1">
            <a:off x="6755802" y="1104236"/>
            <a:ext cx="4800776" cy="1935978"/>
          </a:xfrm>
          <a:prstGeom prst="wedgeRoundRectCallout">
            <a:avLst>
              <a:gd name="adj1" fmla="val -1221"/>
              <a:gd name="adj2" fmla="val 87317"/>
              <a:gd name="adj3" fmla="val 16667"/>
            </a:avLst>
          </a:prstGeom>
          <a:solidFill>
            <a:schemeClr val="bg1"/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사회초년생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개월 차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얼마 쓰지않을 것 같은데 사기엔 아까운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마스크를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잠깐 빌릴 곳이 없을까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FDC536-6AFF-4AF6-8E29-54F5CAA40112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4CC64-D5B4-4DDD-B64D-5AD7F05EA97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34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id="{7A12CCAE-9661-40A7-85B5-35949D9123D8}"/>
              </a:ext>
            </a:extLst>
          </p:cNvPr>
          <p:cNvSpPr/>
          <p:nvPr/>
        </p:nvSpPr>
        <p:spPr>
          <a:xfrm>
            <a:off x="3248809" y="4946681"/>
            <a:ext cx="5809130" cy="1190141"/>
          </a:xfrm>
          <a:prstGeom prst="roundRect">
            <a:avLst/>
          </a:prstGeom>
          <a:solidFill>
            <a:srgbClr val="27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B0AFE2-E055-4E9E-81FD-BFE4D27DD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8" t="18868" r="23283" b="29455"/>
          <a:stretch/>
        </p:blipFill>
        <p:spPr>
          <a:xfrm>
            <a:off x="3848910" y="2192348"/>
            <a:ext cx="4494180" cy="2456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322" y="3429000"/>
            <a:ext cx="3805187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렌탈의 진입 장벽은 낮추고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개인의 렌탈 가치는 높이는 시스템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2D2CE-204E-49B7-BC87-C61A97DCF357}"/>
              </a:ext>
            </a:extLst>
          </p:cNvPr>
          <p:cNvSpPr txBox="1"/>
          <p:nvPr/>
        </p:nvSpPr>
        <p:spPr>
          <a:xfrm>
            <a:off x="4271019" y="1511433"/>
            <a:ext cx="3649958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상호 간의 신뢰가 형성되고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모두가 이익을 얻는 이코노미 시스템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BB9D5-B9D7-4AE4-AC31-4BFBCD340399}"/>
              </a:ext>
            </a:extLst>
          </p:cNvPr>
          <p:cNvSpPr txBox="1"/>
          <p:nvPr/>
        </p:nvSpPr>
        <p:spPr>
          <a:xfrm>
            <a:off x="1921250" y="2905859"/>
            <a:ext cx="112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DC91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A5D0B-B3A4-4017-993F-1624B4BCBD38}"/>
              </a:ext>
            </a:extLst>
          </p:cNvPr>
          <p:cNvSpPr txBox="1"/>
          <p:nvPr/>
        </p:nvSpPr>
        <p:spPr>
          <a:xfrm>
            <a:off x="5532624" y="1102273"/>
            <a:ext cx="112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1AB8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신뢰성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6D6E8-99D5-4B0F-958E-04BE4F642929}"/>
              </a:ext>
            </a:extLst>
          </p:cNvPr>
          <p:cNvSpPr txBox="1"/>
          <p:nvPr/>
        </p:nvSpPr>
        <p:spPr>
          <a:xfrm>
            <a:off x="8097894" y="3464089"/>
            <a:ext cx="3576940" cy="66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사용자에 대한 검증을 확보하고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안정적인 거래를 보장하는 시스템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1E0C-14ED-4E62-8CEC-736776EC34B1}"/>
              </a:ext>
            </a:extLst>
          </p:cNvPr>
          <p:cNvSpPr txBox="1"/>
          <p:nvPr/>
        </p:nvSpPr>
        <p:spPr>
          <a:xfrm>
            <a:off x="8756714" y="2905859"/>
            <a:ext cx="22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294B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보안성</a:t>
            </a:r>
            <a:r>
              <a:rPr lang="en-US" altLang="ko-KR" sz="2400" b="1" dirty="0">
                <a:solidFill>
                  <a:srgbClr val="1294B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400" b="1" dirty="0">
                <a:solidFill>
                  <a:srgbClr val="1294B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안정성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1A8B5-4E6C-4726-8316-58195DF00EB6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시장현황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05374" y="5068895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개인의 합리적인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렌탈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서비스 플랫폼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344909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86" y="1716832"/>
            <a:ext cx="3915572" cy="26032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6BE7E3-6C12-4512-9729-9FB20B4CB814}"/>
              </a:ext>
            </a:extLst>
          </p:cNvPr>
          <p:cNvSpPr/>
          <p:nvPr/>
        </p:nvSpPr>
        <p:spPr>
          <a:xfrm>
            <a:off x="1709986" y="4546438"/>
            <a:ext cx="3915572" cy="2520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80574" y="4849952"/>
            <a:ext cx="342433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r>
              <a:rPr lang="ko-KR" altLang="en-US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 수 </a:t>
            </a:r>
            <a:endParaRPr lang="en-US" altLang="ko-KR" sz="1600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5,848,594</a:t>
            </a:r>
          </a:p>
          <a:p>
            <a:pPr algn="ctr"/>
            <a:endParaRPr lang="en-US" altLang="ko-KR" sz="1000" b="1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출처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통계청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 「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인구총조사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 」</a:t>
            </a:r>
            <a:endParaRPr lang="en-GB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</a:endParaRPr>
          </a:p>
        </p:txBody>
      </p:sp>
      <p:pic>
        <p:nvPicPr>
          <p:cNvPr id="18" name="Picture 2" descr="http://img.appstory.co.kr/@files/monthly.appstory.co.kr/thum/Bdatafile/Board/dir_121/1216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1"/>
          <a:stretch/>
        </p:blipFill>
        <p:spPr bwMode="auto">
          <a:xfrm>
            <a:off x="6620125" y="1716832"/>
            <a:ext cx="3915572" cy="26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6BE7E3-6C12-4512-9729-9FB20B4CB814}"/>
              </a:ext>
            </a:extLst>
          </p:cNvPr>
          <p:cNvSpPr/>
          <p:nvPr/>
        </p:nvSpPr>
        <p:spPr>
          <a:xfrm>
            <a:off x="6620125" y="4546439"/>
            <a:ext cx="3915572" cy="2520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69009" y="4851500"/>
            <a:ext cx="38178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국내 </a:t>
            </a:r>
            <a:r>
              <a:rPr lang="ko-KR" altLang="en-US" sz="1600" dirty="0" err="1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</a:t>
            </a:r>
            <a:r>
              <a:rPr lang="ko-KR" altLang="en-US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 시장 규모</a:t>
            </a:r>
            <a:endParaRPr lang="en-US" altLang="ko-KR" sz="2000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</a:t>
            </a:r>
            <a:r>
              <a:rPr lang="ko-KR" altLang="en-US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조원 예상</a:t>
            </a:r>
            <a:endParaRPr lang="en-US" altLang="ko-KR" sz="2400" b="1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000" b="1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KT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경제경영연구소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694314-72E4-4B48-A0FC-E9CA85109BD2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7721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6" name="Picture 4" descr="Coffee, Coffee Beans, Coffee Grin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2280"/>
          <a:stretch/>
        </p:blipFill>
        <p:spPr bwMode="auto">
          <a:xfrm>
            <a:off x="812523" y="3172475"/>
            <a:ext cx="2501066" cy="172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odern Minimalist Bedroom, Bed, Bedro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3558"/>
          <a:stretch/>
        </p:blipFill>
        <p:spPr bwMode="auto">
          <a:xfrm>
            <a:off x="810521" y="1582338"/>
            <a:ext cx="2501066" cy="15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bodyfrien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4" r="8000"/>
          <a:stretch/>
        </p:blipFill>
        <p:spPr bwMode="auto">
          <a:xfrm>
            <a:off x="3315592" y="1582338"/>
            <a:ext cx="2534929" cy="15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자동차렌탈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627" r="38550" b="12095"/>
          <a:stretch/>
        </p:blipFill>
        <p:spPr bwMode="auto">
          <a:xfrm>
            <a:off x="3315591" y="3172475"/>
            <a:ext cx="2534929" cy="17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10521" y="1593020"/>
            <a:ext cx="5040000" cy="3312000"/>
            <a:chOff x="810521" y="1593020"/>
            <a:chExt cx="5040000" cy="3312000"/>
          </a:xfrm>
        </p:grpSpPr>
        <p:sp>
          <p:nvSpPr>
            <p:cNvPr id="13" name="직사각형 12"/>
            <p:cNvSpPr/>
            <p:nvPr/>
          </p:nvSpPr>
          <p:spPr>
            <a:xfrm>
              <a:off x="810521" y="1593020"/>
              <a:ext cx="5040000" cy="3312000"/>
            </a:xfrm>
            <a:prstGeom prst="rect">
              <a:avLst/>
            </a:prstGeom>
            <a:solidFill>
              <a:srgbClr val="00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69261" y="2989687"/>
              <a:ext cx="3882794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“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대여내역</a:t>
              </a:r>
              <a:r>
                <a:rPr lang="ko-KR" altLang="en-US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신뢰불가</a:t>
              </a:r>
              <a:r>
                <a:rPr lang="en-US" altLang="ko-KR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”</a:t>
              </a:r>
              <a:endParaRPr lang="ko-KR" altLang="en-US" sz="32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48715" y="5205393"/>
            <a:ext cx="342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대여시장에 존재하는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정보의 비대칭 문제 발생</a:t>
            </a:r>
          </a:p>
        </p:txBody>
      </p:sp>
      <p:pic>
        <p:nvPicPr>
          <p:cNvPr id="15" name="Picture 2" descr="컴퓨터에 대한 이미지 검색결과">
            <a:extLst>
              <a:ext uri="{FF2B5EF4-FFF2-40B4-BE49-F238E27FC236}">
                <a16:creationId xmlns:a16="http://schemas.microsoft.com/office/drawing/2014/main" id="{500AB760-DFC2-4734-8393-AA4768273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749" y="1579588"/>
            <a:ext cx="5040000" cy="3360001"/>
          </a:xfrm>
          <a:prstGeom prst="rect">
            <a:avLst/>
          </a:prstGeom>
          <a:solidFill>
            <a:srgbClr val="17375E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EB43E4-EE52-4B0D-931B-606B9A67162E}"/>
              </a:ext>
            </a:extLst>
          </p:cNvPr>
          <p:cNvSpPr txBox="1"/>
          <p:nvPr/>
        </p:nvSpPr>
        <p:spPr>
          <a:xfrm>
            <a:off x="6417367" y="1757069"/>
            <a:ext cx="4869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렌탈제품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컴퓨터 </a:t>
            </a:r>
            <a:endParaRPr lang="en-US" altLang="ko-KR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의무사용기간 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36</a:t>
            </a:r>
            <a:r>
              <a:rPr lang="ko-KR" altLang="en-US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개월</a:t>
            </a:r>
            <a:endParaRPr lang="en-US" altLang="ko-KR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의무사용기간 내 해지  시 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잔여 기간에 대한 위약금 발생</a:t>
            </a:r>
            <a:endParaRPr lang="en-US" altLang="ko-KR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잔여기간 </a:t>
            </a:r>
            <a:r>
              <a:rPr lang="en-US" altLang="ko-KR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x 30%)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325749" y="1603588"/>
            <a:ext cx="5040000" cy="3312000"/>
            <a:chOff x="6325749" y="1603588"/>
            <a:chExt cx="5040000" cy="3312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4C9FB71-860F-4996-B63D-DBC130B0F14D}"/>
                </a:ext>
              </a:extLst>
            </p:cNvPr>
            <p:cNvSpPr/>
            <p:nvPr/>
          </p:nvSpPr>
          <p:spPr>
            <a:xfrm>
              <a:off x="6325749" y="1603588"/>
              <a:ext cx="5040000" cy="3312000"/>
            </a:xfrm>
            <a:prstGeom prst="rect">
              <a:avLst/>
            </a:prstGeom>
            <a:solidFill>
              <a:srgbClr val="00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0363346-02E6-4973-8560-D4A8304227C6}"/>
                </a:ext>
              </a:extLst>
            </p:cNvPr>
            <p:cNvSpPr/>
            <p:nvPr/>
          </p:nvSpPr>
          <p:spPr>
            <a:xfrm>
              <a:off x="7059793" y="2940635"/>
              <a:ext cx="3488455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“</a:t>
              </a:r>
              <a:r>
                <a:rPr lang="ko-KR" altLang="en-US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위약금 문제발생</a:t>
              </a:r>
              <a:r>
                <a:rPr lang="en-US" altLang="ko-KR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”</a:t>
              </a:r>
              <a:endParaRPr lang="ko-KR" altLang="en-US" sz="32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4D80218-C033-4172-87BF-9D05ED0CA697}"/>
              </a:ext>
            </a:extLst>
          </p:cNvPr>
          <p:cNvSpPr txBox="1"/>
          <p:nvPr/>
        </p:nvSpPr>
        <p:spPr>
          <a:xfrm>
            <a:off x="6542803" y="5225554"/>
            <a:ext cx="4618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기업을 통한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경우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의무사용기간 위반 시 위약금 부담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DB8BBE-1041-43ED-99CB-3103E301202E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42829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Picture 2" descr="http://menu.mt.co.kr/moneyweek/thumb/2019/06/28/06/2019062814118074280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3" r="50930" b="7405"/>
          <a:stretch/>
        </p:blipFill>
        <p:spPr bwMode="auto">
          <a:xfrm>
            <a:off x="947530" y="1585865"/>
            <a:ext cx="2166340" cy="32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menu.mt.co.kr/moneyweek/thumb/2019/06/28/06/2019062814118074280_2.jpg">
            <a:extLst>
              <a:ext uri="{FF2B5EF4-FFF2-40B4-BE49-F238E27FC236}">
                <a16:creationId xmlns:a16="http://schemas.microsoft.com/office/drawing/2014/main" id="{065FB9BA-B854-4B01-9D19-1AFA16F4E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5" b="7407"/>
          <a:stretch/>
        </p:blipFill>
        <p:spPr bwMode="auto">
          <a:xfrm>
            <a:off x="3348511" y="1585866"/>
            <a:ext cx="2330449" cy="32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F68CC8F-7E50-476E-B61A-9C7A1F666AD9}"/>
              </a:ext>
            </a:extLst>
          </p:cNvPr>
          <p:cNvGrpSpPr/>
          <p:nvPr/>
        </p:nvGrpSpPr>
        <p:grpSpPr>
          <a:xfrm>
            <a:off x="810000" y="1584000"/>
            <a:ext cx="5040000" cy="3312000"/>
            <a:chOff x="2116089" y="1305449"/>
            <a:chExt cx="7601361" cy="4734106"/>
          </a:xfrm>
        </p:grpSpPr>
        <p:sp>
          <p:nvSpPr>
            <p:cNvPr id="8" name="직사각형 7"/>
            <p:cNvSpPr/>
            <p:nvPr/>
          </p:nvSpPr>
          <p:spPr>
            <a:xfrm>
              <a:off x="2116089" y="1305449"/>
              <a:ext cx="7601361" cy="4734106"/>
            </a:xfrm>
            <a:prstGeom prst="rect">
              <a:avLst/>
            </a:prstGeom>
            <a:solidFill>
              <a:srgbClr val="00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69312" y="3159318"/>
              <a:ext cx="4294917" cy="935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“</a:t>
              </a:r>
              <a:r>
                <a:rPr lang="ko-KR" altLang="en-US" sz="40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거래사기</a:t>
              </a:r>
              <a:r>
                <a:rPr lang="en-US" altLang="ko-KR" sz="40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”</a:t>
              </a:r>
              <a:endParaRPr lang="ko-KR" altLang="en-US" sz="4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13788" y="5238705"/>
            <a:ext cx="496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기존의 개인간 중고거래시장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결제 과정에서도 사기가 발생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Picture 2" descr="Image result for 중고나라">
            <a:extLst>
              <a:ext uri="{FF2B5EF4-FFF2-40B4-BE49-F238E27FC236}">
                <a16:creationId xmlns:a16="http://schemas.microsoft.com/office/drawing/2014/main" id="{ED66FB00-CA42-4BA4-8159-F0A0A739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4497" y="2879416"/>
            <a:ext cx="1555183" cy="13822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9662CA-0BDD-4400-B0CC-FCF018C62278}"/>
              </a:ext>
            </a:extLst>
          </p:cNvPr>
          <p:cNvGrpSpPr/>
          <p:nvPr/>
        </p:nvGrpSpPr>
        <p:grpSpPr>
          <a:xfrm>
            <a:off x="8594723" y="3037482"/>
            <a:ext cx="1105525" cy="951232"/>
            <a:chOff x="5176939" y="3797230"/>
            <a:chExt cx="1838122" cy="1596666"/>
          </a:xfrm>
        </p:grpSpPr>
        <p:pic>
          <p:nvPicPr>
            <p:cNvPr id="13" name="Picture 4" descr="Image result for 번개장터">
              <a:extLst>
                <a:ext uri="{FF2B5EF4-FFF2-40B4-BE49-F238E27FC236}">
                  <a16:creationId xmlns:a16="http://schemas.microsoft.com/office/drawing/2014/main" id="{D790E1DA-3F20-489E-8979-3C6807726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5" t="27919" r="16327" b="34694"/>
            <a:stretch/>
          </p:blipFill>
          <p:spPr bwMode="auto">
            <a:xfrm>
              <a:off x="5176939" y="4691995"/>
              <a:ext cx="1838122" cy="70190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번개장터">
              <a:extLst>
                <a:ext uri="{FF2B5EF4-FFF2-40B4-BE49-F238E27FC236}">
                  <a16:creationId xmlns:a16="http://schemas.microsoft.com/office/drawing/2014/main" id="{4CB4D41B-2518-4428-B397-6B22B3E6D4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6" t="29289" r="63576" b="30441"/>
            <a:stretch/>
          </p:blipFill>
          <p:spPr bwMode="auto">
            <a:xfrm>
              <a:off x="5561628" y="3797230"/>
              <a:ext cx="1068744" cy="10211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3548A93-35DA-4244-A777-28A3F29AA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290" y="2694815"/>
            <a:ext cx="1268685" cy="135991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F02445-E7E3-4E08-AFE2-CC94D786640A}"/>
              </a:ext>
            </a:extLst>
          </p:cNvPr>
          <p:cNvGrpSpPr/>
          <p:nvPr/>
        </p:nvGrpSpPr>
        <p:grpSpPr>
          <a:xfrm>
            <a:off x="6311681" y="1584000"/>
            <a:ext cx="5112294" cy="3312000"/>
            <a:chOff x="2692651" y="1207410"/>
            <a:chExt cx="7163820" cy="4365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8A8CEE-7627-4A70-91BF-80911DDCB815}"/>
                </a:ext>
              </a:extLst>
            </p:cNvPr>
            <p:cNvSpPr/>
            <p:nvPr/>
          </p:nvSpPr>
          <p:spPr>
            <a:xfrm>
              <a:off x="2743308" y="1207410"/>
              <a:ext cx="7062507" cy="4365000"/>
            </a:xfrm>
            <a:prstGeom prst="rect">
              <a:avLst/>
            </a:prstGeom>
            <a:solidFill>
              <a:srgbClr val="00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72A02B-4264-4B16-9622-FB04E326F771}"/>
                </a:ext>
              </a:extLst>
            </p:cNvPr>
            <p:cNvSpPr/>
            <p:nvPr/>
          </p:nvSpPr>
          <p:spPr>
            <a:xfrm>
              <a:off x="2692651" y="2953858"/>
              <a:ext cx="7163820" cy="8721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37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“C2C </a:t>
              </a:r>
              <a:r>
                <a:rPr lang="ko-KR" altLang="en-US" sz="37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렌탈시장의</a:t>
              </a:r>
              <a:r>
                <a:rPr lang="ko-KR" altLang="en-US" sz="37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부재</a:t>
              </a:r>
              <a:r>
                <a:rPr lang="en-US" altLang="ko-KR" sz="37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”</a:t>
              </a:r>
              <a:endParaRPr lang="ko-KR" altLang="en-US" sz="37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73484B-45F6-484B-AB96-DDDAAFCDBC3D}"/>
              </a:ext>
            </a:extLst>
          </p:cNvPr>
          <p:cNvSpPr txBox="1"/>
          <p:nvPr/>
        </p:nvSpPr>
        <p:spPr>
          <a:xfrm>
            <a:off x="6332991" y="5316000"/>
            <a:ext cx="5039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개개인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렌탈거래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상대방을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찾기 위한 탐색 비용의 부담 발생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0F8025-0117-4B20-A036-DC836712558E}"/>
              </a:ext>
            </a:extLst>
          </p:cNvPr>
          <p:cNvSpPr txBox="1"/>
          <p:nvPr/>
        </p:nvSpPr>
        <p:spPr>
          <a:xfrm>
            <a:off x="0" y="84788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35367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987556" y="1686842"/>
            <a:ext cx="2210817" cy="4058075"/>
            <a:chOff x="597717" y="1686841"/>
            <a:chExt cx="2286879" cy="4058075"/>
          </a:xfrm>
        </p:grpSpPr>
        <p:grpSp>
          <p:nvGrpSpPr>
            <p:cNvPr id="18" name="그룹 17"/>
            <p:cNvGrpSpPr/>
            <p:nvPr/>
          </p:nvGrpSpPr>
          <p:grpSpPr>
            <a:xfrm>
              <a:off x="600302" y="1686841"/>
              <a:ext cx="2284294" cy="4058075"/>
              <a:chOff x="600302" y="1686841"/>
              <a:chExt cx="2403920" cy="405807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순서도: 처리 3"/>
              <p:cNvSpPr/>
              <p:nvPr/>
            </p:nvSpPr>
            <p:spPr>
              <a:xfrm>
                <a:off x="600302" y="2864498"/>
                <a:ext cx="2401200" cy="2880418"/>
              </a:xfrm>
              <a:prstGeom prst="flowChartProcess">
                <a:avLst/>
              </a:prstGeom>
              <a:solidFill>
                <a:srgbClr val="D4E4F4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360000" rtlCol="0" anchor="b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신뢰할 수 있는</a:t>
                </a:r>
                <a:endParaRPr lang="en-US" altLang="ko-KR" sz="2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대여내역</a:t>
                </a:r>
              </a:p>
            </p:txBody>
          </p:sp>
          <p:sp>
            <p:nvSpPr>
              <p:cNvPr id="5" name="오각형 4"/>
              <p:cNvSpPr/>
              <p:nvPr/>
            </p:nvSpPr>
            <p:spPr>
              <a:xfrm rot="5400000">
                <a:off x="598326" y="1691538"/>
                <a:ext cx="2410593" cy="2401199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97717" y="2138545"/>
              <a:ext cx="22827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대여내역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신뢰불가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624736" y="1686842"/>
            <a:ext cx="2206898" cy="4058075"/>
            <a:chOff x="3429816" y="1686842"/>
            <a:chExt cx="2282825" cy="4058075"/>
          </a:xfrm>
        </p:grpSpPr>
        <p:grpSp>
          <p:nvGrpSpPr>
            <p:cNvPr id="19" name="그룹 18"/>
            <p:cNvGrpSpPr/>
            <p:nvPr/>
          </p:nvGrpSpPr>
          <p:grpSpPr>
            <a:xfrm>
              <a:off x="3429816" y="1686842"/>
              <a:ext cx="2282825" cy="4058075"/>
              <a:chOff x="3429816" y="1686842"/>
              <a:chExt cx="2402374" cy="405807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순서도: 처리 6"/>
              <p:cNvSpPr/>
              <p:nvPr/>
            </p:nvSpPr>
            <p:spPr>
              <a:xfrm>
                <a:off x="3429816" y="2597740"/>
                <a:ext cx="2402373" cy="3147177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360000" rtlCol="0" anchor="b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개인간 렌탈으로</a:t>
                </a:r>
                <a:endParaRPr lang="en-US" altLang="ko-KR" sz="2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대여기간 부담감소</a:t>
                </a:r>
              </a:p>
            </p:txBody>
          </p:sp>
          <p:sp>
            <p:nvSpPr>
              <p:cNvPr id="8" name="오각형 7"/>
              <p:cNvSpPr/>
              <p:nvPr/>
            </p:nvSpPr>
            <p:spPr>
              <a:xfrm rot="5400000">
                <a:off x="3425707" y="1690951"/>
                <a:ext cx="2410591" cy="2402374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823736" y="2105021"/>
              <a:ext cx="14949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위약금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문제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7860" y="1686842"/>
            <a:ext cx="2209453" cy="4058075"/>
            <a:chOff x="6257860" y="1686842"/>
            <a:chExt cx="2285468" cy="4058075"/>
          </a:xfrm>
        </p:grpSpPr>
        <p:grpSp>
          <p:nvGrpSpPr>
            <p:cNvPr id="20" name="그룹 19"/>
            <p:cNvGrpSpPr/>
            <p:nvPr/>
          </p:nvGrpSpPr>
          <p:grpSpPr>
            <a:xfrm>
              <a:off x="6260503" y="1686842"/>
              <a:ext cx="2282825" cy="4058075"/>
              <a:chOff x="6260503" y="1686842"/>
              <a:chExt cx="2402374" cy="405807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순서도: 처리 9"/>
              <p:cNvSpPr/>
              <p:nvPr/>
            </p:nvSpPr>
            <p:spPr>
              <a:xfrm>
                <a:off x="6260503" y="2597740"/>
                <a:ext cx="2402373" cy="3147177"/>
              </a:xfrm>
              <a:prstGeom prst="flowChartProcess">
                <a:avLst/>
              </a:prstGeom>
              <a:solidFill>
                <a:srgbClr val="98C0E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360000" rtlCol="0" anchor="b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스마트계약을 통한</a:t>
                </a:r>
                <a:endParaRPr lang="en-US" altLang="ko-KR" sz="2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사기 예방</a:t>
                </a:r>
              </a:p>
            </p:txBody>
          </p:sp>
          <p:sp>
            <p:nvSpPr>
              <p:cNvPr id="11" name="오각형 10"/>
              <p:cNvSpPr/>
              <p:nvPr/>
            </p:nvSpPr>
            <p:spPr>
              <a:xfrm rot="5400000">
                <a:off x="6256394" y="1690951"/>
                <a:ext cx="2410591" cy="2402374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257860" y="2138546"/>
              <a:ext cx="22840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거래사기의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위험성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784117" y="1686841"/>
            <a:ext cx="2323297" cy="4058076"/>
            <a:chOff x="9091189" y="1686841"/>
            <a:chExt cx="2403229" cy="4058076"/>
          </a:xfrm>
        </p:grpSpPr>
        <p:grpSp>
          <p:nvGrpSpPr>
            <p:cNvPr id="21" name="그룹 20"/>
            <p:cNvGrpSpPr/>
            <p:nvPr/>
          </p:nvGrpSpPr>
          <p:grpSpPr>
            <a:xfrm>
              <a:off x="9151391" y="1686841"/>
              <a:ext cx="2282825" cy="4058076"/>
              <a:chOff x="9091191" y="1686841"/>
              <a:chExt cx="2402374" cy="405807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순서도: 처리 12"/>
              <p:cNvSpPr/>
              <p:nvPr/>
            </p:nvSpPr>
            <p:spPr>
              <a:xfrm>
                <a:off x="9091191" y="2597740"/>
                <a:ext cx="2402373" cy="3147177"/>
              </a:xfrm>
              <a:prstGeom prst="flowChartProcess">
                <a:avLst/>
              </a:prstGeom>
              <a:solidFill>
                <a:srgbClr val="7AADD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360000" rtlCol="0" anchor="b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C2C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렌탈시장</a:t>
                </a:r>
                <a:endParaRPr lang="en-US" altLang="ko-KR" sz="2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제공</a:t>
                </a:r>
              </a:p>
            </p:txBody>
          </p:sp>
          <p:sp>
            <p:nvSpPr>
              <p:cNvPr id="14" name="오각형 13"/>
              <p:cNvSpPr/>
              <p:nvPr/>
            </p:nvSpPr>
            <p:spPr>
              <a:xfrm rot="5400000">
                <a:off x="9087082" y="1690950"/>
                <a:ext cx="2410591" cy="2402374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9091189" y="2105021"/>
              <a:ext cx="24032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C2C</a:t>
              </a: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렌탈시장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부재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endPara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86892A-1C9C-4C28-9843-B04860A7698F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36C61-1EBA-419B-9AC2-7C143039FE57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197816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Sev02">
            <a:extLst>
              <a:ext uri="{FF2B5EF4-FFF2-40B4-BE49-F238E27FC236}">
                <a16:creationId xmlns:a16="http://schemas.microsoft.com/office/drawing/2014/main" id="{F504B367-9AE1-40D5-B70F-C8F78699E429}"/>
              </a:ext>
            </a:extLst>
          </p:cNvPr>
          <p:cNvSpPr/>
          <p:nvPr/>
        </p:nvSpPr>
        <p:spPr>
          <a:xfrm>
            <a:off x="5435864" y="1781866"/>
            <a:ext cx="1320275" cy="1313770"/>
          </a:xfrm>
          <a:prstGeom prst="ellipse">
            <a:avLst/>
          </a:prstGeom>
          <a:solidFill>
            <a:srgbClr val="A20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14A0C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j-cs"/>
            </a:endParaRPr>
          </a:p>
        </p:txBody>
      </p:sp>
      <p:sp>
        <p:nvSpPr>
          <p:cNvPr id="31" name="Sev01">
            <a:extLst>
              <a:ext uri="{FF2B5EF4-FFF2-40B4-BE49-F238E27FC236}">
                <a16:creationId xmlns:a16="http://schemas.microsoft.com/office/drawing/2014/main" id="{0E055A20-2F7B-4A2B-A00B-596FCF9CEB40}"/>
              </a:ext>
            </a:extLst>
          </p:cNvPr>
          <p:cNvSpPr/>
          <p:nvPr/>
        </p:nvSpPr>
        <p:spPr>
          <a:xfrm>
            <a:off x="1803724" y="1766517"/>
            <a:ext cx="1374109" cy="1329119"/>
          </a:xfrm>
          <a:prstGeom prst="ellipse">
            <a:avLst/>
          </a:prstGeom>
          <a:solidFill>
            <a:srgbClr val="27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14A0C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j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5F9E23-66BE-4C27-AE89-59FF83ED49F3}"/>
              </a:ext>
            </a:extLst>
          </p:cNvPr>
          <p:cNvSpPr txBox="1"/>
          <p:nvPr/>
        </p:nvSpPr>
        <p:spPr>
          <a:xfrm>
            <a:off x="945775" y="3518640"/>
            <a:ext cx="3024300" cy="24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C2C </a:t>
            </a:r>
            <a:r>
              <a:rPr lang="ko-KR" altLang="en-US" sz="2400" b="1" dirty="0" err="1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</a:t>
            </a:r>
            <a:r>
              <a:rPr lang="en-US" altLang="ko-KR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</a:t>
            </a:r>
            <a:endParaRPr lang="en-US" altLang="ko-KR" sz="2400" b="1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가구를 목표고객으로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 거래의 장 마련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거래 기회 제공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제품의 편리한 가격 검색 비교</a:t>
            </a:r>
            <a:endParaRPr 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486940-CED3-47C9-BC06-73BF93B461EC}"/>
              </a:ext>
            </a:extLst>
          </p:cNvPr>
          <p:cNvSpPr txBox="1"/>
          <p:nvPr/>
        </p:nvSpPr>
        <p:spPr>
          <a:xfrm>
            <a:off x="4491560" y="3515822"/>
            <a:ext cx="3236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A2002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대여제품 히스토리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제품의 등록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반납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수리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사용자평가 등 모든 정보를      블록체인에 저장하여 제품정보의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무결성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신뢰성 보장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정보비대칭 해소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Sev03">
            <a:extLst>
              <a:ext uri="{FF2B5EF4-FFF2-40B4-BE49-F238E27FC236}">
                <a16:creationId xmlns:a16="http://schemas.microsoft.com/office/drawing/2014/main" id="{608AAAAA-209A-4DAA-9B2B-BF126D106820}"/>
              </a:ext>
            </a:extLst>
          </p:cNvPr>
          <p:cNvSpPr/>
          <p:nvPr/>
        </p:nvSpPr>
        <p:spPr>
          <a:xfrm>
            <a:off x="9025281" y="1766517"/>
            <a:ext cx="1294742" cy="1313770"/>
          </a:xfrm>
          <a:prstGeom prst="ellipse">
            <a:avLst/>
          </a:prstGeom>
          <a:solidFill>
            <a:srgbClr val="27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14A0C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j-cs"/>
            </a:endParaRPr>
          </a:p>
        </p:txBody>
      </p:sp>
      <p:grpSp>
        <p:nvGrpSpPr>
          <p:cNvPr id="35" name="Group 85">
            <a:extLst>
              <a:ext uri="{FF2B5EF4-FFF2-40B4-BE49-F238E27FC236}">
                <a16:creationId xmlns:a16="http://schemas.microsoft.com/office/drawing/2014/main" id="{A5511B29-EE2E-41D7-A142-CA022FCA8C5F}"/>
              </a:ext>
            </a:extLst>
          </p:cNvPr>
          <p:cNvGrpSpPr/>
          <p:nvPr/>
        </p:nvGrpSpPr>
        <p:grpSpPr>
          <a:xfrm>
            <a:off x="8739230" y="1495117"/>
            <a:ext cx="1847635" cy="1847062"/>
            <a:chOff x="4783139" y="1916113"/>
            <a:chExt cx="1395411" cy="1374775"/>
          </a:xfrm>
          <a:solidFill>
            <a:srgbClr val="27547B"/>
          </a:solidFill>
        </p:grpSpPr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5030AD5F-6795-4994-A4B8-65615A8D7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3139" y="1931988"/>
              <a:ext cx="1368425" cy="1358900"/>
            </a:xfrm>
            <a:custGeom>
              <a:avLst/>
              <a:gdLst/>
              <a:ahLst/>
              <a:cxnLst>
                <a:cxn ang="0">
                  <a:pos x="707" y="498"/>
                </a:cxn>
                <a:cxn ang="0">
                  <a:pos x="707" y="498"/>
                </a:cxn>
                <a:cxn ang="0">
                  <a:pos x="519" y="30"/>
                </a:cxn>
                <a:cxn ang="0">
                  <a:pos x="711" y="197"/>
                </a:cxn>
                <a:cxn ang="0">
                  <a:pos x="683" y="152"/>
                </a:cxn>
                <a:cxn ang="0">
                  <a:pos x="580" y="60"/>
                </a:cxn>
                <a:cxn ang="0">
                  <a:pos x="718" y="542"/>
                </a:cxn>
                <a:cxn ang="0">
                  <a:pos x="718" y="542"/>
                </a:cxn>
                <a:cxn ang="0">
                  <a:pos x="325" y="3"/>
                </a:cxn>
                <a:cxn ang="0">
                  <a:pos x="86" y="138"/>
                </a:cxn>
                <a:cxn ang="0">
                  <a:pos x="32" y="229"/>
                </a:cxn>
                <a:cxn ang="0">
                  <a:pos x="6" y="368"/>
                </a:cxn>
                <a:cxn ang="0">
                  <a:pos x="6" y="372"/>
                </a:cxn>
                <a:cxn ang="0">
                  <a:pos x="6" y="373"/>
                </a:cxn>
                <a:cxn ang="0">
                  <a:pos x="6" y="368"/>
                </a:cxn>
                <a:cxn ang="0">
                  <a:pos x="6" y="368"/>
                </a:cxn>
                <a:cxn ang="0">
                  <a:pos x="32" y="229"/>
                </a:cxn>
                <a:cxn ang="0">
                  <a:pos x="20" y="258"/>
                </a:cxn>
                <a:cxn ang="0">
                  <a:pos x="27" y="510"/>
                </a:cxn>
                <a:cxn ang="0">
                  <a:pos x="184" y="697"/>
                </a:cxn>
                <a:cxn ang="0">
                  <a:pos x="384" y="751"/>
                </a:cxn>
                <a:cxn ang="0">
                  <a:pos x="574" y="701"/>
                </a:cxn>
                <a:cxn ang="0">
                  <a:pos x="722" y="547"/>
                </a:cxn>
                <a:cxn ang="0">
                  <a:pos x="759" y="404"/>
                </a:cxn>
                <a:cxn ang="0">
                  <a:pos x="745" y="440"/>
                </a:cxn>
                <a:cxn ang="0">
                  <a:pos x="741" y="441"/>
                </a:cxn>
                <a:cxn ang="0">
                  <a:pos x="735" y="461"/>
                </a:cxn>
                <a:cxn ang="0">
                  <a:pos x="726" y="500"/>
                </a:cxn>
                <a:cxn ang="0">
                  <a:pos x="730" y="459"/>
                </a:cxn>
                <a:cxn ang="0">
                  <a:pos x="721" y="478"/>
                </a:cxn>
                <a:cxn ang="0">
                  <a:pos x="720" y="468"/>
                </a:cxn>
                <a:cxn ang="0">
                  <a:pos x="712" y="488"/>
                </a:cxn>
                <a:cxn ang="0">
                  <a:pos x="708" y="498"/>
                </a:cxn>
                <a:cxn ang="0">
                  <a:pos x="707" y="498"/>
                </a:cxn>
                <a:cxn ang="0">
                  <a:pos x="706" y="501"/>
                </a:cxn>
                <a:cxn ang="0">
                  <a:pos x="655" y="585"/>
                </a:cxn>
                <a:cxn ang="0">
                  <a:pos x="573" y="658"/>
                </a:cxn>
                <a:cxn ang="0">
                  <a:pos x="400" y="719"/>
                </a:cxn>
                <a:cxn ang="0">
                  <a:pos x="278" y="705"/>
                </a:cxn>
                <a:cxn ang="0">
                  <a:pos x="34" y="378"/>
                </a:cxn>
                <a:cxn ang="0">
                  <a:pos x="125" y="137"/>
                </a:cxn>
                <a:cxn ang="0">
                  <a:pos x="223" y="61"/>
                </a:cxn>
                <a:cxn ang="0">
                  <a:pos x="335" y="21"/>
                </a:cxn>
                <a:cxn ang="0">
                  <a:pos x="137" y="115"/>
                </a:cxn>
                <a:cxn ang="0">
                  <a:pos x="352" y="15"/>
                </a:cxn>
                <a:cxn ang="0">
                  <a:pos x="472" y="24"/>
                </a:cxn>
                <a:cxn ang="0">
                  <a:pos x="481" y="25"/>
                </a:cxn>
                <a:cxn ang="0">
                  <a:pos x="371" y="12"/>
                </a:cxn>
                <a:cxn ang="0">
                  <a:pos x="166" y="82"/>
                </a:cxn>
                <a:cxn ang="0">
                  <a:pos x="21" y="469"/>
                </a:cxn>
                <a:cxn ang="0">
                  <a:pos x="46" y="209"/>
                </a:cxn>
                <a:cxn ang="0">
                  <a:pos x="249" y="26"/>
                </a:cxn>
                <a:cxn ang="0">
                  <a:pos x="386" y="3"/>
                </a:cxn>
                <a:cxn ang="0">
                  <a:pos x="580" y="60"/>
                </a:cxn>
                <a:cxn ang="0">
                  <a:pos x="586" y="63"/>
                </a:cxn>
                <a:cxn ang="0">
                  <a:pos x="377" y="0"/>
                </a:cxn>
              </a:cxnLst>
              <a:rect l="0" t="0" r="r" b="b"/>
              <a:pathLst>
                <a:path w="759" h="751">
                  <a:moveTo>
                    <a:pt x="707" y="498"/>
                  </a:move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moveTo>
                    <a:pt x="517" y="29"/>
                  </a:moveTo>
                  <a:cubicBezTo>
                    <a:pt x="518" y="29"/>
                    <a:pt x="518" y="29"/>
                    <a:pt x="519" y="30"/>
                  </a:cubicBezTo>
                  <a:cubicBezTo>
                    <a:pt x="561" y="46"/>
                    <a:pt x="599" y="70"/>
                    <a:pt x="631" y="99"/>
                  </a:cubicBezTo>
                  <a:cubicBezTo>
                    <a:pt x="664" y="128"/>
                    <a:pt x="691" y="161"/>
                    <a:pt x="711" y="197"/>
                  </a:cubicBezTo>
                  <a:cubicBezTo>
                    <a:pt x="724" y="218"/>
                    <a:pt x="736" y="244"/>
                    <a:pt x="744" y="264"/>
                  </a:cubicBezTo>
                  <a:cubicBezTo>
                    <a:pt x="730" y="225"/>
                    <a:pt x="709" y="187"/>
                    <a:pt x="683" y="152"/>
                  </a:cubicBezTo>
                  <a:cubicBezTo>
                    <a:pt x="664" y="128"/>
                    <a:pt x="642" y="105"/>
                    <a:pt x="617" y="85"/>
                  </a:cubicBezTo>
                  <a:cubicBezTo>
                    <a:pt x="605" y="76"/>
                    <a:pt x="593" y="67"/>
                    <a:pt x="580" y="60"/>
                  </a:cubicBezTo>
                  <a:cubicBezTo>
                    <a:pt x="560" y="47"/>
                    <a:pt x="539" y="37"/>
                    <a:pt x="517" y="29"/>
                  </a:cubicBezTo>
                  <a:moveTo>
                    <a:pt x="718" y="542"/>
                  </a:moveTo>
                  <a:cubicBezTo>
                    <a:pt x="742" y="489"/>
                    <a:pt x="742" y="489"/>
                    <a:pt x="742" y="489"/>
                  </a:cubicBezTo>
                  <a:cubicBezTo>
                    <a:pt x="736" y="506"/>
                    <a:pt x="726" y="529"/>
                    <a:pt x="718" y="542"/>
                  </a:cubicBezTo>
                  <a:moveTo>
                    <a:pt x="377" y="0"/>
                  </a:moveTo>
                  <a:cubicBezTo>
                    <a:pt x="359" y="0"/>
                    <a:pt x="342" y="1"/>
                    <a:pt x="325" y="3"/>
                  </a:cubicBezTo>
                  <a:cubicBezTo>
                    <a:pt x="278" y="10"/>
                    <a:pt x="233" y="25"/>
                    <a:pt x="193" y="48"/>
                  </a:cubicBezTo>
                  <a:cubicBezTo>
                    <a:pt x="152" y="71"/>
                    <a:pt x="115" y="101"/>
                    <a:pt x="86" y="138"/>
                  </a:cubicBezTo>
                  <a:cubicBezTo>
                    <a:pt x="76" y="150"/>
                    <a:pt x="67" y="163"/>
                    <a:pt x="58" y="176"/>
                  </a:cubicBezTo>
                  <a:cubicBezTo>
                    <a:pt x="48" y="194"/>
                    <a:pt x="39" y="212"/>
                    <a:pt x="32" y="229"/>
                  </a:cubicBezTo>
                  <a:cubicBezTo>
                    <a:pt x="16" y="271"/>
                    <a:pt x="10" y="308"/>
                    <a:pt x="7" y="333"/>
                  </a:cubicBezTo>
                  <a:cubicBezTo>
                    <a:pt x="6" y="350"/>
                    <a:pt x="6" y="362"/>
                    <a:pt x="6" y="368"/>
                  </a:cubicBezTo>
                  <a:cubicBezTo>
                    <a:pt x="6" y="370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3"/>
                    <a:pt x="6" y="373"/>
                    <a:pt x="6" y="373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0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2"/>
                    <a:pt x="6" y="350"/>
                    <a:pt x="7" y="333"/>
                  </a:cubicBezTo>
                  <a:cubicBezTo>
                    <a:pt x="10" y="308"/>
                    <a:pt x="16" y="271"/>
                    <a:pt x="32" y="229"/>
                  </a:cubicBezTo>
                  <a:cubicBezTo>
                    <a:pt x="39" y="212"/>
                    <a:pt x="48" y="194"/>
                    <a:pt x="58" y="176"/>
                  </a:cubicBezTo>
                  <a:cubicBezTo>
                    <a:pt x="42" y="202"/>
                    <a:pt x="29" y="230"/>
                    <a:pt x="20" y="258"/>
                  </a:cubicBezTo>
                  <a:cubicBezTo>
                    <a:pt x="6" y="302"/>
                    <a:pt x="0" y="347"/>
                    <a:pt x="2" y="391"/>
                  </a:cubicBezTo>
                  <a:cubicBezTo>
                    <a:pt x="4" y="431"/>
                    <a:pt x="12" y="472"/>
                    <a:pt x="27" y="510"/>
                  </a:cubicBezTo>
                  <a:cubicBezTo>
                    <a:pt x="42" y="548"/>
                    <a:pt x="63" y="584"/>
                    <a:pt x="90" y="616"/>
                  </a:cubicBezTo>
                  <a:cubicBezTo>
                    <a:pt x="116" y="647"/>
                    <a:pt x="148" y="675"/>
                    <a:pt x="184" y="697"/>
                  </a:cubicBezTo>
                  <a:cubicBezTo>
                    <a:pt x="220" y="718"/>
                    <a:pt x="260" y="734"/>
                    <a:pt x="302" y="742"/>
                  </a:cubicBezTo>
                  <a:cubicBezTo>
                    <a:pt x="329" y="748"/>
                    <a:pt x="356" y="751"/>
                    <a:pt x="384" y="751"/>
                  </a:cubicBezTo>
                  <a:cubicBezTo>
                    <a:pt x="403" y="751"/>
                    <a:pt x="421" y="750"/>
                    <a:pt x="440" y="747"/>
                  </a:cubicBezTo>
                  <a:cubicBezTo>
                    <a:pt x="487" y="740"/>
                    <a:pt x="533" y="724"/>
                    <a:pt x="574" y="701"/>
                  </a:cubicBezTo>
                  <a:cubicBezTo>
                    <a:pt x="616" y="677"/>
                    <a:pt x="652" y="645"/>
                    <a:pt x="682" y="608"/>
                  </a:cubicBezTo>
                  <a:cubicBezTo>
                    <a:pt x="695" y="591"/>
                    <a:pt x="709" y="571"/>
                    <a:pt x="722" y="547"/>
                  </a:cubicBezTo>
                  <a:cubicBezTo>
                    <a:pt x="734" y="524"/>
                    <a:pt x="744" y="498"/>
                    <a:pt x="750" y="473"/>
                  </a:cubicBezTo>
                  <a:cubicBezTo>
                    <a:pt x="757" y="448"/>
                    <a:pt x="759" y="424"/>
                    <a:pt x="759" y="404"/>
                  </a:cubicBezTo>
                  <a:cubicBezTo>
                    <a:pt x="759" y="384"/>
                    <a:pt x="756" y="369"/>
                    <a:pt x="753" y="362"/>
                  </a:cubicBezTo>
                  <a:cubicBezTo>
                    <a:pt x="752" y="387"/>
                    <a:pt x="751" y="416"/>
                    <a:pt x="745" y="440"/>
                  </a:cubicBezTo>
                  <a:cubicBezTo>
                    <a:pt x="745" y="431"/>
                    <a:pt x="745" y="420"/>
                    <a:pt x="746" y="409"/>
                  </a:cubicBezTo>
                  <a:cubicBezTo>
                    <a:pt x="745" y="420"/>
                    <a:pt x="742" y="431"/>
                    <a:pt x="741" y="441"/>
                  </a:cubicBezTo>
                  <a:cubicBezTo>
                    <a:pt x="742" y="433"/>
                    <a:pt x="742" y="424"/>
                    <a:pt x="741" y="421"/>
                  </a:cubicBezTo>
                  <a:cubicBezTo>
                    <a:pt x="739" y="433"/>
                    <a:pt x="737" y="451"/>
                    <a:pt x="735" y="461"/>
                  </a:cubicBezTo>
                  <a:cubicBezTo>
                    <a:pt x="735" y="464"/>
                    <a:pt x="734" y="472"/>
                    <a:pt x="732" y="480"/>
                  </a:cubicBezTo>
                  <a:cubicBezTo>
                    <a:pt x="730" y="488"/>
                    <a:pt x="728" y="497"/>
                    <a:pt x="726" y="500"/>
                  </a:cubicBezTo>
                  <a:cubicBezTo>
                    <a:pt x="731" y="481"/>
                    <a:pt x="735" y="456"/>
                    <a:pt x="735" y="439"/>
                  </a:cubicBezTo>
                  <a:cubicBezTo>
                    <a:pt x="733" y="446"/>
                    <a:pt x="732" y="453"/>
                    <a:pt x="730" y="459"/>
                  </a:cubicBezTo>
                  <a:cubicBezTo>
                    <a:pt x="731" y="451"/>
                    <a:pt x="734" y="435"/>
                    <a:pt x="733" y="431"/>
                  </a:cubicBezTo>
                  <a:cubicBezTo>
                    <a:pt x="730" y="447"/>
                    <a:pt x="727" y="462"/>
                    <a:pt x="721" y="478"/>
                  </a:cubicBezTo>
                  <a:cubicBezTo>
                    <a:pt x="717" y="491"/>
                    <a:pt x="712" y="503"/>
                    <a:pt x="707" y="515"/>
                  </a:cubicBezTo>
                  <a:cubicBezTo>
                    <a:pt x="713" y="500"/>
                    <a:pt x="719" y="480"/>
                    <a:pt x="720" y="468"/>
                  </a:cubicBezTo>
                  <a:cubicBezTo>
                    <a:pt x="717" y="475"/>
                    <a:pt x="715" y="483"/>
                    <a:pt x="713" y="490"/>
                  </a:cubicBezTo>
                  <a:cubicBezTo>
                    <a:pt x="713" y="489"/>
                    <a:pt x="713" y="488"/>
                    <a:pt x="712" y="488"/>
                  </a:cubicBezTo>
                  <a:cubicBezTo>
                    <a:pt x="711" y="491"/>
                    <a:pt x="709" y="495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7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6" y="501"/>
                    <a:pt x="706" y="501"/>
                    <a:pt x="706" y="501"/>
                  </a:cubicBezTo>
                  <a:cubicBezTo>
                    <a:pt x="699" y="516"/>
                    <a:pt x="692" y="532"/>
                    <a:pt x="684" y="546"/>
                  </a:cubicBezTo>
                  <a:cubicBezTo>
                    <a:pt x="676" y="561"/>
                    <a:pt x="666" y="573"/>
                    <a:pt x="655" y="585"/>
                  </a:cubicBezTo>
                  <a:cubicBezTo>
                    <a:pt x="645" y="596"/>
                    <a:pt x="633" y="607"/>
                    <a:pt x="622" y="619"/>
                  </a:cubicBezTo>
                  <a:cubicBezTo>
                    <a:pt x="608" y="634"/>
                    <a:pt x="591" y="647"/>
                    <a:pt x="573" y="658"/>
                  </a:cubicBezTo>
                  <a:cubicBezTo>
                    <a:pt x="555" y="669"/>
                    <a:pt x="536" y="678"/>
                    <a:pt x="517" y="687"/>
                  </a:cubicBezTo>
                  <a:cubicBezTo>
                    <a:pt x="481" y="704"/>
                    <a:pt x="441" y="715"/>
                    <a:pt x="400" y="719"/>
                  </a:cubicBezTo>
                  <a:cubicBezTo>
                    <a:pt x="391" y="719"/>
                    <a:pt x="382" y="720"/>
                    <a:pt x="372" y="720"/>
                  </a:cubicBezTo>
                  <a:cubicBezTo>
                    <a:pt x="340" y="720"/>
                    <a:pt x="308" y="715"/>
                    <a:pt x="278" y="705"/>
                  </a:cubicBezTo>
                  <a:cubicBezTo>
                    <a:pt x="205" y="681"/>
                    <a:pt x="143" y="635"/>
                    <a:pt x="100" y="578"/>
                  </a:cubicBezTo>
                  <a:cubicBezTo>
                    <a:pt x="58" y="520"/>
                    <a:pt x="34" y="450"/>
                    <a:pt x="34" y="378"/>
                  </a:cubicBezTo>
                  <a:cubicBezTo>
                    <a:pt x="35" y="336"/>
                    <a:pt x="42" y="292"/>
                    <a:pt x="58" y="250"/>
                  </a:cubicBezTo>
                  <a:cubicBezTo>
                    <a:pt x="73" y="208"/>
                    <a:pt x="97" y="170"/>
                    <a:pt x="125" y="137"/>
                  </a:cubicBezTo>
                  <a:cubicBezTo>
                    <a:pt x="135" y="125"/>
                    <a:pt x="149" y="111"/>
                    <a:pt x="166" y="98"/>
                  </a:cubicBezTo>
                  <a:cubicBezTo>
                    <a:pt x="183" y="84"/>
                    <a:pt x="202" y="71"/>
                    <a:pt x="223" y="61"/>
                  </a:cubicBezTo>
                  <a:cubicBezTo>
                    <a:pt x="243" y="50"/>
                    <a:pt x="265" y="41"/>
                    <a:pt x="284" y="35"/>
                  </a:cubicBezTo>
                  <a:cubicBezTo>
                    <a:pt x="304" y="29"/>
                    <a:pt x="321" y="25"/>
                    <a:pt x="335" y="21"/>
                  </a:cubicBezTo>
                  <a:cubicBezTo>
                    <a:pt x="299" y="27"/>
                    <a:pt x="263" y="38"/>
                    <a:pt x="229" y="54"/>
                  </a:cubicBezTo>
                  <a:cubicBezTo>
                    <a:pt x="195" y="69"/>
                    <a:pt x="164" y="90"/>
                    <a:pt x="137" y="115"/>
                  </a:cubicBezTo>
                  <a:cubicBezTo>
                    <a:pt x="165" y="87"/>
                    <a:pt x="198" y="63"/>
                    <a:pt x="235" y="46"/>
                  </a:cubicBezTo>
                  <a:cubicBezTo>
                    <a:pt x="271" y="29"/>
                    <a:pt x="311" y="18"/>
                    <a:pt x="352" y="15"/>
                  </a:cubicBezTo>
                  <a:cubicBezTo>
                    <a:pt x="363" y="14"/>
                    <a:pt x="374" y="13"/>
                    <a:pt x="385" y="13"/>
                  </a:cubicBezTo>
                  <a:cubicBezTo>
                    <a:pt x="414" y="13"/>
                    <a:pt x="444" y="17"/>
                    <a:pt x="472" y="24"/>
                  </a:cubicBezTo>
                  <a:cubicBezTo>
                    <a:pt x="511" y="34"/>
                    <a:pt x="548" y="50"/>
                    <a:pt x="582" y="71"/>
                  </a:cubicBezTo>
                  <a:cubicBezTo>
                    <a:pt x="551" y="51"/>
                    <a:pt x="517" y="35"/>
                    <a:pt x="481" y="25"/>
                  </a:cubicBezTo>
                  <a:cubicBezTo>
                    <a:pt x="448" y="16"/>
                    <a:pt x="415" y="12"/>
                    <a:pt x="381" y="12"/>
                  </a:cubicBezTo>
                  <a:cubicBezTo>
                    <a:pt x="378" y="12"/>
                    <a:pt x="375" y="12"/>
                    <a:pt x="371" y="12"/>
                  </a:cubicBezTo>
                  <a:cubicBezTo>
                    <a:pt x="334" y="13"/>
                    <a:pt x="298" y="19"/>
                    <a:pt x="263" y="31"/>
                  </a:cubicBezTo>
                  <a:cubicBezTo>
                    <a:pt x="228" y="43"/>
                    <a:pt x="195" y="60"/>
                    <a:pt x="166" y="82"/>
                  </a:cubicBezTo>
                  <a:cubicBezTo>
                    <a:pt x="106" y="125"/>
                    <a:pt x="61" y="186"/>
                    <a:pt x="35" y="254"/>
                  </a:cubicBezTo>
                  <a:cubicBezTo>
                    <a:pt x="10" y="323"/>
                    <a:pt x="5" y="398"/>
                    <a:pt x="21" y="469"/>
                  </a:cubicBezTo>
                  <a:cubicBezTo>
                    <a:pt x="10" y="428"/>
                    <a:pt x="6" y="384"/>
                    <a:pt x="10" y="339"/>
                  </a:cubicBezTo>
                  <a:cubicBezTo>
                    <a:pt x="14" y="295"/>
                    <a:pt x="26" y="250"/>
                    <a:pt x="46" y="209"/>
                  </a:cubicBezTo>
                  <a:cubicBezTo>
                    <a:pt x="67" y="167"/>
                    <a:pt x="95" y="130"/>
                    <a:pt x="130" y="98"/>
                  </a:cubicBezTo>
                  <a:cubicBezTo>
                    <a:pt x="165" y="67"/>
                    <a:pt x="206" y="42"/>
                    <a:pt x="249" y="26"/>
                  </a:cubicBezTo>
                  <a:cubicBezTo>
                    <a:pt x="291" y="10"/>
                    <a:pt x="335" y="3"/>
                    <a:pt x="379" y="3"/>
                  </a:cubicBezTo>
                  <a:cubicBezTo>
                    <a:pt x="381" y="3"/>
                    <a:pt x="383" y="3"/>
                    <a:pt x="386" y="3"/>
                  </a:cubicBezTo>
                  <a:cubicBezTo>
                    <a:pt x="431" y="3"/>
                    <a:pt x="476" y="13"/>
                    <a:pt x="517" y="29"/>
                  </a:cubicBezTo>
                  <a:cubicBezTo>
                    <a:pt x="539" y="37"/>
                    <a:pt x="560" y="47"/>
                    <a:pt x="580" y="60"/>
                  </a:cubicBezTo>
                  <a:cubicBezTo>
                    <a:pt x="593" y="67"/>
                    <a:pt x="605" y="76"/>
                    <a:pt x="617" y="85"/>
                  </a:cubicBezTo>
                  <a:cubicBezTo>
                    <a:pt x="607" y="77"/>
                    <a:pt x="597" y="70"/>
                    <a:pt x="586" y="63"/>
                  </a:cubicBezTo>
                  <a:cubicBezTo>
                    <a:pt x="549" y="38"/>
                    <a:pt x="507" y="20"/>
                    <a:pt x="462" y="9"/>
                  </a:cubicBezTo>
                  <a:cubicBezTo>
                    <a:pt x="434" y="3"/>
                    <a:pt x="406" y="0"/>
                    <a:pt x="37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3A04234E-29AD-4B0F-A8CA-1ED61B5B2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8" y="2816226"/>
              <a:ext cx="42863" cy="952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53"/>
                </a:cxn>
                <a:cxn ang="0">
                  <a:pos x="24" y="0"/>
                </a:cxn>
              </a:cxnLst>
              <a:rect l="0" t="0" r="r" b="b"/>
              <a:pathLst>
                <a:path w="24" h="53">
                  <a:moveTo>
                    <a:pt x="24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" y="40"/>
                    <a:pt x="18" y="17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53BED0C8-8D88-479B-BC26-D1C6F1371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250" y="1916113"/>
              <a:ext cx="1384300" cy="690563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0" y="380"/>
                </a:cxn>
                <a:cxn ang="0">
                  <a:pos x="0" y="376"/>
                </a:cxn>
                <a:cxn ang="0">
                  <a:pos x="0" y="380"/>
                </a:cxn>
                <a:cxn ang="0">
                  <a:pos x="733" y="241"/>
                </a:cxn>
                <a:cxn ang="0">
                  <a:pos x="733" y="241"/>
                </a:cxn>
                <a:cxn ang="0">
                  <a:pos x="112" y="109"/>
                </a:cxn>
                <a:cxn ang="0">
                  <a:pos x="26" y="237"/>
                </a:cxn>
                <a:cxn ang="0">
                  <a:pos x="0" y="376"/>
                </a:cxn>
                <a:cxn ang="0">
                  <a:pos x="1" y="341"/>
                </a:cxn>
                <a:cxn ang="0">
                  <a:pos x="52" y="184"/>
                </a:cxn>
                <a:cxn ang="0">
                  <a:pos x="112" y="108"/>
                </a:cxn>
                <a:cxn ang="0">
                  <a:pos x="733" y="241"/>
                </a:cxn>
                <a:cxn ang="0">
                  <a:pos x="634" y="101"/>
                </a:cxn>
                <a:cxn ang="0">
                  <a:pos x="637" y="104"/>
                </a:cxn>
                <a:cxn ang="0">
                  <a:pos x="634" y="101"/>
                </a:cxn>
                <a:cxn ang="0">
                  <a:pos x="112" y="108"/>
                </a:cxn>
                <a:cxn ang="0">
                  <a:pos x="185" y="52"/>
                </a:cxn>
                <a:cxn ang="0">
                  <a:pos x="182" y="54"/>
                </a:cxn>
                <a:cxn ang="0">
                  <a:pos x="185" y="52"/>
                </a:cxn>
                <a:cxn ang="0">
                  <a:pos x="634" y="101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465" y="11"/>
                </a:cxn>
                <a:cxn ang="0">
                  <a:pos x="557" y="46"/>
                </a:cxn>
                <a:cxn ang="0">
                  <a:pos x="465" y="1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376" y="0"/>
                </a:cxn>
                <a:cxn ang="0">
                  <a:pos x="376" y="0"/>
                </a:cxn>
                <a:cxn ang="0">
                  <a:pos x="376" y="0"/>
                </a:cxn>
              </a:cxnLst>
              <a:rect l="0" t="0" r="r" b="b"/>
              <a:pathLst>
                <a:path w="768" h="381">
                  <a:moveTo>
                    <a:pt x="0" y="380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moveTo>
                    <a:pt x="0" y="376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78"/>
                    <a:pt x="0" y="376"/>
                  </a:cubicBezTo>
                  <a:moveTo>
                    <a:pt x="733" y="241"/>
                  </a:moveTo>
                  <a:cubicBezTo>
                    <a:pt x="754" y="289"/>
                    <a:pt x="763" y="334"/>
                    <a:pt x="768" y="370"/>
                  </a:cubicBezTo>
                  <a:cubicBezTo>
                    <a:pt x="763" y="334"/>
                    <a:pt x="754" y="289"/>
                    <a:pt x="733" y="241"/>
                  </a:cubicBezTo>
                  <a:moveTo>
                    <a:pt x="112" y="108"/>
                  </a:moveTo>
                  <a:cubicBezTo>
                    <a:pt x="112" y="108"/>
                    <a:pt x="112" y="108"/>
                    <a:pt x="112" y="109"/>
                  </a:cubicBezTo>
                  <a:cubicBezTo>
                    <a:pt x="87" y="133"/>
                    <a:pt x="68" y="158"/>
                    <a:pt x="52" y="184"/>
                  </a:cubicBezTo>
                  <a:cubicBezTo>
                    <a:pt x="42" y="202"/>
                    <a:pt x="33" y="220"/>
                    <a:pt x="26" y="237"/>
                  </a:cubicBezTo>
                  <a:cubicBezTo>
                    <a:pt x="10" y="279"/>
                    <a:pt x="4" y="316"/>
                    <a:pt x="1" y="341"/>
                  </a:cubicBezTo>
                  <a:cubicBezTo>
                    <a:pt x="0" y="358"/>
                    <a:pt x="0" y="370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0"/>
                    <a:pt x="0" y="358"/>
                    <a:pt x="1" y="341"/>
                  </a:cubicBezTo>
                  <a:cubicBezTo>
                    <a:pt x="4" y="316"/>
                    <a:pt x="10" y="279"/>
                    <a:pt x="26" y="237"/>
                  </a:cubicBezTo>
                  <a:cubicBezTo>
                    <a:pt x="33" y="220"/>
                    <a:pt x="42" y="202"/>
                    <a:pt x="52" y="184"/>
                  </a:cubicBezTo>
                  <a:cubicBezTo>
                    <a:pt x="68" y="158"/>
                    <a:pt x="87" y="133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moveTo>
                    <a:pt x="637" y="104"/>
                  </a:moveTo>
                  <a:cubicBezTo>
                    <a:pt x="682" y="145"/>
                    <a:pt x="713" y="194"/>
                    <a:pt x="733" y="241"/>
                  </a:cubicBezTo>
                  <a:cubicBezTo>
                    <a:pt x="713" y="194"/>
                    <a:pt x="682" y="145"/>
                    <a:pt x="637" y="104"/>
                  </a:cubicBezTo>
                  <a:moveTo>
                    <a:pt x="634" y="101"/>
                  </a:moveTo>
                  <a:cubicBezTo>
                    <a:pt x="634" y="101"/>
                    <a:pt x="634" y="101"/>
                    <a:pt x="634" y="101"/>
                  </a:cubicBezTo>
                  <a:cubicBezTo>
                    <a:pt x="635" y="102"/>
                    <a:pt x="636" y="103"/>
                    <a:pt x="637" y="104"/>
                  </a:cubicBezTo>
                  <a:cubicBezTo>
                    <a:pt x="636" y="103"/>
                    <a:pt x="635" y="102"/>
                    <a:pt x="634" y="101"/>
                  </a:cubicBezTo>
                  <a:cubicBezTo>
                    <a:pt x="634" y="101"/>
                    <a:pt x="634" y="101"/>
                    <a:pt x="634" y="101"/>
                  </a:cubicBezTo>
                  <a:moveTo>
                    <a:pt x="182" y="54"/>
                  </a:moveTo>
                  <a:cubicBezTo>
                    <a:pt x="156" y="69"/>
                    <a:pt x="133" y="88"/>
                    <a:pt x="112" y="108"/>
                  </a:cubicBezTo>
                  <a:cubicBezTo>
                    <a:pt x="133" y="88"/>
                    <a:pt x="156" y="69"/>
                    <a:pt x="182" y="54"/>
                  </a:cubicBezTo>
                  <a:moveTo>
                    <a:pt x="185" y="52"/>
                  </a:moveTo>
                  <a:cubicBezTo>
                    <a:pt x="184" y="53"/>
                    <a:pt x="183" y="53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3"/>
                    <a:pt x="184" y="53"/>
                    <a:pt x="185" y="52"/>
                  </a:cubicBezTo>
                  <a:moveTo>
                    <a:pt x="557" y="46"/>
                  </a:moveTo>
                  <a:cubicBezTo>
                    <a:pt x="585" y="61"/>
                    <a:pt x="611" y="80"/>
                    <a:pt x="634" y="101"/>
                  </a:cubicBezTo>
                  <a:cubicBezTo>
                    <a:pt x="611" y="80"/>
                    <a:pt x="585" y="61"/>
                    <a:pt x="557" y="46"/>
                  </a:cubicBezTo>
                  <a:moveTo>
                    <a:pt x="270" y="15"/>
                  </a:moveTo>
                  <a:cubicBezTo>
                    <a:pt x="240" y="24"/>
                    <a:pt x="211" y="37"/>
                    <a:pt x="185" y="52"/>
                  </a:cubicBezTo>
                  <a:cubicBezTo>
                    <a:pt x="211" y="37"/>
                    <a:pt x="240" y="24"/>
                    <a:pt x="270" y="15"/>
                  </a:cubicBezTo>
                  <a:moveTo>
                    <a:pt x="465" y="11"/>
                  </a:moveTo>
                  <a:cubicBezTo>
                    <a:pt x="465" y="11"/>
                    <a:pt x="465" y="11"/>
                    <a:pt x="465" y="11"/>
                  </a:cubicBezTo>
                  <a:cubicBezTo>
                    <a:pt x="497" y="19"/>
                    <a:pt x="528" y="31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28" y="31"/>
                    <a:pt x="497" y="19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moveTo>
                    <a:pt x="379" y="0"/>
                  </a:moveTo>
                  <a:cubicBezTo>
                    <a:pt x="408" y="1"/>
                    <a:pt x="437" y="4"/>
                    <a:pt x="465" y="11"/>
                  </a:cubicBezTo>
                  <a:cubicBezTo>
                    <a:pt x="437" y="4"/>
                    <a:pt x="408" y="1"/>
                    <a:pt x="379" y="0"/>
                  </a:cubicBezTo>
                  <a:moveTo>
                    <a:pt x="376" y="0"/>
                  </a:moveTo>
                  <a:cubicBezTo>
                    <a:pt x="340" y="0"/>
                    <a:pt x="304" y="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304" y="5"/>
                    <a:pt x="340" y="0"/>
                    <a:pt x="376" y="0"/>
                  </a:cubicBezTo>
                  <a:moveTo>
                    <a:pt x="37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8" y="0"/>
                    <a:pt x="379" y="0"/>
                  </a:cubicBezTo>
                  <a:cubicBezTo>
                    <a:pt x="378" y="0"/>
                    <a:pt x="377" y="0"/>
                    <a:pt x="3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3DB0E1F2-6D21-4EF7-9160-33C13D7D78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200" y="1938338"/>
              <a:ext cx="930275" cy="373063"/>
            </a:xfrm>
            <a:custGeom>
              <a:avLst/>
              <a:gdLst/>
              <a:ahLst/>
              <a:cxnLst>
                <a:cxn ang="0">
                  <a:pos x="514" y="203"/>
                </a:cxn>
                <a:cxn ang="0">
                  <a:pos x="516" y="206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13" y="38"/>
                </a:cxn>
                <a:cxn ang="0">
                  <a:pos x="0" y="44"/>
                </a:cxn>
                <a:cxn ang="0">
                  <a:pos x="13" y="38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280" y="15"/>
                </a:cxn>
                <a:cxn ang="0">
                  <a:pos x="282" y="15"/>
                </a:cxn>
                <a:cxn ang="0">
                  <a:pos x="310" y="25"/>
                </a:cxn>
                <a:cxn ang="0">
                  <a:pos x="373" y="56"/>
                </a:cxn>
                <a:cxn ang="0">
                  <a:pos x="410" y="8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10" y="81"/>
                </a:cxn>
                <a:cxn ang="0">
                  <a:pos x="373" y="56"/>
                </a:cxn>
                <a:cxn ang="0">
                  <a:pos x="310" y="25"/>
                </a:cxn>
                <a:cxn ang="0">
                  <a:pos x="282" y="15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175" y="0"/>
                </a:cxn>
                <a:cxn ang="0">
                  <a:pos x="51" y="22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76" y="0"/>
                </a:cxn>
              </a:cxnLst>
              <a:rect l="0" t="0" r="r" b="b"/>
              <a:pathLst>
                <a:path w="516" h="206">
                  <a:moveTo>
                    <a:pt x="514" y="203"/>
                  </a:moveTo>
                  <a:cubicBezTo>
                    <a:pt x="515" y="204"/>
                    <a:pt x="515" y="205"/>
                    <a:pt x="516" y="206"/>
                  </a:cubicBezTo>
                  <a:cubicBezTo>
                    <a:pt x="515" y="205"/>
                    <a:pt x="515" y="204"/>
                    <a:pt x="514" y="203"/>
                  </a:cubicBezTo>
                  <a:moveTo>
                    <a:pt x="454" y="121"/>
                  </a:moveTo>
                  <a:cubicBezTo>
                    <a:pt x="478" y="146"/>
                    <a:pt x="498" y="174"/>
                    <a:pt x="514" y="203"/>
                  </a:cubicBezTo>
                  <a:cubicBezTo>
                    <a:pt x="498" y="174"/>
                    <a:pt x="478" y="146"/>
                    <a:pt x="454" y="121"/>
                  </a:cubicBezTo>
                  <a:moveTo>
                    <a:pt x="51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35" y="28"/>
                    <a:pt x="22" y="33"/>
                    <a:pt x="13" y="38"/>
                  </a:cubicBezTo>
                  <a:cubicBezTo>
                    <a:pt x="5" y="42"/>
                    <a:pt x="0" y="44"/>
                    <a:pt x="0" y="44"/>
                  </a:cubicBezTo>
                  <a:cubicBezTo>
                    <a:pt x="0" y="44"/>
                    <a:pt x="5" y="42"/>
                    <a:pt x="13" y="38"/>
                  </a:cubicBezTo>
                  <a:cubicBezTo>
                    <a:pt x="22" y="33"/>
                    <a:pt x="35" y="28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moveTo>
                    <a:pt x="280" y="15"/>
                  </a:moveTo>
                  <a:cubicBezTo>
                    <a:pt x="280" y="15"/>
                    <a:pt x="281" y="15"/>
                    <a:pt x="282" y="15"/>
                  </a:cubicBezTo>
                  <a:cubicBezTo>
                    <a:pt x="291" y="18"/>
                    <a:pt x="301" y="21"/>
                    <a:pt x="310" y="25"/>
                  </a:cubicBezTo>
                  <a:cubicBezTo>
                    <a:pt x="332" y="33"/>
                    <a:pt x="353" y="43"/>
                    <a:pt x="373" y="56"/>
                  </a:cubicBezTo>
                  <a:cubicBezTo>
                    <a:pt x="386" y="63"/>
                    <a:pt x="398" y="72"/>
                    <a:pt x="410" y="81"/>
                  </a:cubicBezTo>
                  <a:cubicBezTo>
                    <a:pt x="426" y="93"/>
                    <a:pt x="441" y="107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41" y="107"/>
                    <a:pt x="426" y="93"/>
                    <a:pt x="410" y="81"/>
                  </a:cubicBezTo>
                  <a:cubicBezTo>
                    <a:pt x="398" y="72"/>
                    <a:pt x="386" y="63"/>
                    <a:pt x="373" y="56"/>
                  </a:cubicBezTo>
                  <a:cubicBezTo>
                    <a:pt x="353" y="43"/>
                    <a:pt x="332" y="33"/>
                    <a:pt x="310" y="25"/>
                  </a:cubicBezTo>
                  <a:cubicBezTo>
                    <a:pt x="301" y="21"/>
                    <a:pt x="291" y="18"/>
                    <a:pt x="282" y="15"/>
                  </a:cubicBezTo>
                  <a:cubicBezTo>
                    <a:pt x="281" y="15"/>
                    <a:pt x="280" y="15"/>
                    <a:pt x="280" y="15"/>
                  </a:cubicBezTo>
                  <a:moveTo>
                    <a:pt x="191" y="1"/>
                  </a:moveTo>
                  <a:cubicBezTo>
                    <a:pt x="219" y="2"/>
                    <a:pt x="249" y="6"/>
                    <a:pt x="280" y="15"/>
                  </a:cubicBezTo>
                  <a:cubicBezTo>
                    <a:pt x="249" y="6"/>
                    <a:pt x="219" y="2"/>
                    <a:pt x="191" y="1"/>
                  </a:cubicBezTo>
                  <a:moveTo>
                    <a:pt x="175" y="0"/>
                  </a:moveTo>
                  <a:cubicBezTo>
                    <a:pt x="124" y="1"/>
                    <a:pt x="81" y="11"/>
                    <a:pt x="51" y="22"/>
                  </a:cubicBezTo>
                  <a:cubicBezTo>
                    <a:pt x="81" y="11"/>
                    <a:pt x="124" y="1"/>
                    <a:pt x="175" y="0"/>
                  </a:cubicBezTo>
                  <a:moveTo>
                    <a:pt x="176" y="0"/>
                  </a:move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6" y="0"/>
                    <a:pt x="176" y="0"/>
                  </a:cubicBezTo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6" y="0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6" y="0"/>
                    <a:pt x="181" y="0"/>
                    <a:pt x="1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9CCBE38-51C3-4573-9D24-90FA99A8AE96}"/>
              </a:ext>
            </a:extLst>
          </p:cNvPr>
          <p:cNvSpPr txBox="1"/>
          <p:nvPr/>
        </p:nvSpPr>
        <p:spPr>
          <a:xfrm>
            <a:off x="8201625" y="3515822"/>
            <a:ext cx="3368636" cy="24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공정 거래 시스템</a:t>
            </a:r>
            <a:endParaRPr lang="en-US" altLang="ko-KR" sz="2400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4366A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평가로 현명한 렌탈 가능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 완료 시 제품상태에 따른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tabLst>
                <a:tab pos="182563" algn="l"/>
              </a:tabLst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코인 지급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파손 위험 감소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완전 반납 유도</a:t>
            </a:r>
            <a:endParaRPr 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Freeform 86">
            <a:extLst>
              <a:ext uri="{FF2B5EF4-FFF2-40B4-BE49-F238E27FC236}">
                <a16:creationId xmlns:a16="http://schemas.microsoft.com/office/drawing/2014/main" id="{042FC1FC-8B9E-4145-A457-1E328978EA76}"/>
              </a:ext>
            </a:extLst>
          </p:cNvPr>
          <p:cNvSpPr>
            <a:spLocks noEditPoints="1"/>
          </p:cNvSpPr>
          <p:nvPr/>
        </p:nvSpPr>
        <p:spPr bwMode="auto">
          <a:xfrm>
            <a:off x="2302167" y="2122483"/>
            <a:ext cx="377221" cy="631559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2" name="Group 85">
            <a:extLst>
              <a:ext uri="{FF2B5EF4-FFF2-40B4-BE49-F238E27FC236}">
                <a16:creationId xmlns:a16="http://schemas.microsoft.com/office/drawing/2014/main" id="{A5511B29-EE2E-41D7-A142-CA022FCA8C5F}"/>
              </a:ext>
            </a:extLst>
          </p:cNvPr>
          <p:cNvGrpSpPr/>
          <p:nvPr/>
        </p:nvGrpSpPr>
        <p:grpSpPr>
          <a:xfrm>
            <a:off x="5154725" y="1495117"/>
            <a:ext cx="1847635" cy="1847062"/>
            <a:chOff x="4783139" y="1916113"/>
            <a:chExt cx="1395411" cy="1374775"/>
          </a:xfrm>
          <a:solidFill>
            <a:srgbClr val="A2002E"/>
          </a:solidFill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030AD5F-6795-4994-A4B8-65615A8D7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3139" y="1931988"/>
              <a:ext cx="1368425" cy="1358900"/>
            </a:xfrm>
            <a:custGeom>
              <a:avLst/>
              <a:gdLst/>
              <a:ahLst/>
              <a:cxnLst>
                <a:cxn ang="0">
                  <a:pos x="707" y="498"/>
                </a:cxn>
                <a:cxn ang="0">
                  <a:pos x="707" y="498"/>
                </a:cxn>
                <a:cxn ang="0">
                  <a:pos x="519" y="30"/>
                </a:cxn>
                <a:cxn ang="0">
                  <a:pos x="711" y="197"/>
                </a:cxn>
                <a:cxn ang="0">
                  <a:pos x="683" y="152"/>
                </a:cxn>
                <a:cxn ang="0">
                  <a:pos x="580" y="60"/>
                </a:cxn>
                <a:cxn ang="0">
                  <a:pos x="718" y="542"/>
                </a:cxn>
                <a:cxn ang="0">
                  <a:pos x="718" y="542"/>
                </a:cxn>
                <a:cxn ang="0">
                  <a:pos x="325" y="3"/>
                </a:cxn>
                <a:cxn ang="0">
                  <a:pos x="86" y="138"/>
                </a:cxn>
                <a:cxn ang="0">
                  <a:pos x="32" y="229"/>
                </a:cxn>
                <a:cxn ang="0">
                  <a:pos x="6" y="368"/>
                </a:cxn>
                <a:cxn ang="0">
                  <a:pos x="6" y="372"/>
                </a:cxn>
                <a:cxn ang="0">
                  <a:pos x="6" y="373"/>
                </a:cxn>
                <a:cxn ang="0">
                  <a:pos x="6" y="368"/>
                </a:cxn>
                <a:cxn ang="0">
                  <a:pos x="6" y="368"/>
                </a:cxn>
                <a:cxn ang="0">
                  <a:pos x="32" y="229"/>
                </a:cxn>
                <a:cxn ang="0">
                  <a:pos x="20" y="258"/>
                </a:cxn>
                <a:cxn ang="0">
                  <a:pos x="27" y="510"/>
                </a:cxn>
                <a:cxn ang="0">
                  <a:pos x="184" y="697"/>
                </a:cxn>
                <a:cxn ang="0">
                  <a:pos x="384" y="751"/>
                </a:cxn>
                <a:cxn ang="0">
                  <a:pos x="574" y="701"/>
                </a:cxn>
                <a:cxn ang="0">
                  <a:pos x="722" y="547"/>
                </a:cxn>
                <a:cxn ang="0">
                  <a:pos x="759" y="404"/>
                </a:cxn>
                <a:cxn ang="0">
                  <a:pos x="745" y="440"/>
                </a:cxn>
                <a:cxn ang="0">
                  <a:pos x="741" y="441"/>
                </a:cxn>
                <a:cxn ang="0">
                  <a:pos x="735" y="461"/>
                </a:cxn>
                <a:cxn ang="0">
                  <a:pos x="726" y="500"/>
                </a:cxn>
                <a:cxn ang="0">
                  <a:pos x="730" y="459"/>
                </a:cxn>
                <a:cxn ang="0">
                  <a:pos x="721" y="478"/>
                </a:cxn>
                <a:cxn ang="0">
                  <a:pos x="720" y="468"/>
                </a:cxn>
                <a:cxn ang="0">
                  <a:pos x="712" y="488"/>
                </a:cxn>
                <a:cxn ang="0">
                  <a:pos x="708" y="498"/>
                </a:cxn>
                <a:cxn ang="0">
                  <a:pos x="707" y="498"/>
                </a:cxn>
                <a:cxn ang="0">
                  <a:pos x="706" y="501"/>
                </a:cxn>
                <a:cxn ang="0">
                  <a:pos x="655" y="585"/>
                </a:cxn>
                <a:cxn ang="0">
                  <a:pos x="573" y="658"/>
                </a:cxn>
                <a:cxn ang="0">
                  <a:pos x="400" y="719"/>
                </a:cxn>
                <a:cxn ang="0">
                  <a:pos x="278" y="705"/>
                </a:cxn>
                <a:cxn ang="0">
                  <a:pos x="34" y="378"/>
                </a:cxn>
                <a:cxn ang="0">
                  <a:pos x="125" y="137"/>
                </a:cxn>
                <a:cxn ang="0">
                  <a:pos x="223" y="61"/>
                </a:cxn>
                <a:cxn ang="0">
                  <a:pos x="335" y="21"/>
                </a:cxn>
                <a:cxn ang="0">
                  <a:pos x="137" y="115"/>
                </a:cxn>
                <a:cxn ang="0">
                  <a:pos x="352" y="15"/>
                </a:cxn>
                <a:cxn ang="0">
                  <a:pos x="472" y="24"/>
                </a:cxn>
                <a:cxn ang="0">
                  <a:pos x="481" y="25"/>
                </a:cxn>
                <a:cxn ang="0">
                  <a:pos x="371" y="12"/>
                </a:cxn>
                <a:cxn ang="0">
                  <a:pos x="166" y="82"/>
                </a:cxn>
                <a:cxn ang="0">
                  <a:pos x="21" y="469"/>
                </a:cxn>
                <a:cxn ang="0">
                  <a:pos x="46" y="209"/>
                </a:cxn>
                <a:cxn ang="0">
                  <a:pos x="249" y="26"/>
                </a:cxn>
                <a:cxn ang="0">
                  <a:pos x="386" y="3"/>
                </a:cxn>
                <a:cxn ang="0">
                  <a:pos x="580" y="60"/>
                </a:cxn>
                <a:cxn ang="0">
                  <a:pos x="586" y="63"/>
                </a:cxn>
                <a:cxn ang="0">
                  <a:pos x="377" y="0"/>
                </a:cxn>
              </a:cxnLst>
              <a:rect l="0" t="0" r="r" b="b"/>
              <a:pathLst>
                <a:path w="759" h="751">
                  <a:moveTo>
                    <a:pt x="707" y="498"/>
                  </a:move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moveTo>
                    <a:pt x="517" y="29"/>
                  </a:moveTo>
                  <a:cubicBezTo>
                    <a:pt x="518" y="29"/>
                    <a:pt x="518" y="29"/>
                    <a:pt x="519" y="30"/>
                  </a:cubicBezTo>
                  <a:cubicBezTo>
                    <a:pt x="561" y="46"/>
                    <a:pt x="599" y="70"/>
                    <a:pt x="631" y="99"/>
                  </a:cubicBezTo>
                  <a:cubicBezTo>
                    <a:pt x="664" y="128"/>
                    <a:pt x="691" y="161"/>
                    <a:pt x="711" y="197"/>
                  </a:cubicBezTo>
                  <a:cubicBezTo>
                    <a:pt x="724" y="218"/>
                    <a:pt x="736" y="244"/>
                    <a:pt x="744" y="264"/>
                  </a:cubicBezTo>
                  <a:cubicBezTo>
                    <a:pt x="730" y="225"/>
                    <a:pt x="709" y="187"/>
                    <a:pt x="683" y="152"/>
                  </a:cubicBezTo>
                  <a:cubicBezTo>
                    <a:pt x="664" y="128"/>
                    <a:pt x="642" y="105"/>
                    <a:pt x="617" y="85"/>
                  </a:cubicBezTo>
                  <a:cubicBezTo>
                    <a:pt x="605" y="76"/>
                    <a:pt x="593" y="67"/>
                    <a:pt x="580" y="60"/>
                  </a:cubicBezTo>
                  <a:cubicBezTo>
                    <a:pt x="560" y="47"/>
                    <a:pt x="539" y="37"/>
                    <a:pt x="517" y="29"/>
                  </a:cubicBezTo>
                  <a:moveTo>
                    <a:pt x="718" y="542"/>
                  </a:moveTo>
                  <a:cubicBezTo>
                    <a:pt x="742" y="489"/>
                    <a:pt x="742" y="489"/>
                    <a:pt x="742" y="489"/>
                  </a:cubicBezTo>
                  <a:cubicBezTo>
                    <a:pt x="736" y="506"/>
                    <a:pt x="726" y="529"/>
                    <a:pt x="718" y="542"/>
                  </a:cubicBezTo>
                  <a:moveTo>
                    <a:pt x="377" y="0"/>
                  </a:moveTo>
                  <a:cubicBezTo>
                    <a:pt x="359" y="0"/>
                    <a:pt x="342" y="1"/>
                    <a:pt x="325" y="3"/>
                  </a:cubicBezTo>
                  <a:cubicBezTo>
                    <a:pt x="278" y="10"/>
                    <a:pt x="233" y="25"/>
                    <a:pt x="193" y="48"/>
                  </a:cubicBezTo>
                  <a:cubicBezTo>
                    <a:pt x="152" y="71"/>
                    <a:pt x="115" y="101"/>
                    <a:pt x="86" y="138"/>
                  </a:cubicBezTo>
                  <a:cubicBezTo>
                    <a:pt x="76" y="150"/>
                    <a:pt x="67" y="163"/>
                    <a:pt x="58" y="176"/>
                  </a:cubicBezTo>
                  <a:cubicBezTo>
                    <a:pt x="48" y="194"/>
                    <a:pt x="39" y="212"/>
                    <a:pt x="32" y="229"/>
                  </a:cubicBezTo>
                  <a:cubicBezTo>
                    <a:pt x="16" y="271"/>
                    <a:pt x="10" y="308"/>
                    <a:pt x="7" y="333"/>
                  </a:cubicBezTo>
                  <a:cubicBezTo>
                    <a:pt x="6" y="350"/>
                    <a:pt x="6" y="362"/>
                    <a:pt x="6" y="368"/>
                  </a:cubicBezTo>
                  <a:cubicBezTo>
                    <a:pt x="6" y="370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3"/>
                    <a:pt x="6" y="373"/>
                    <a:pt x="6" y="373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0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2"/>
                    <a:pt x="6" y="350"/>
                    <a:pt x="7" y="333"/>
                  </a:cubicBezTo>
                  <a:cubicBezTo>
                    <a:pt x="10" y="308"/>
                    <a:pt x="16" y="271"/>
                    <a:pt x="32" y="229"/>
                  </a:cubicBezTo>
                  <a:cubicBezTo>
                    <a:pt x="39" y="212"/>
                    <a:pt x="48" y="194"/>
                    <a:pt x="58" y="176"/>
                  </a:cubicBezTo>
                  <a:cubicBezTo>
                    <a:pt x="42" y="202"/>
                    <a:pt x="29" y="230"/>
                    <a:pt x="20" y="258"/>
                  </a:cubicBezTo>
                  <a:cubicBezTo>
                    <a:pt x="6" y="302"/>
                    <a:pt x="0" y="347"/>
                    <a:pt x="2" y="391"/>
                  </a:cubicBezTo>
                  <a:cubicBezTo>
                    <a:pt x="4" y="431"/>
                    <a:pt x="12" y="472"/>
                    <a:pt x="27" y="510"/>
                  </a:cubicBezTo>
                  <a:cubicBezTo>
                    <a:pt x="42" y="548"/>
                    <a:pt x="63" y="584"/>
                    <a:pt x="90" y="616"/>
                  </a:cubicBezTo>
                  <a:cubicBezTo>
                    <a:pt x="116" y="647"/>
                    <a:pt x="148" y="675"/>
                    <a:pt x="184" y="697"/>
                  </a:cubicBezTo>
                  <a:cubicBezTo>
                    <a:pt x="220" y="718"/>
                    <a:pt x="260" y="734"/>
                    <a:pt x="302" y="742"/>
                  </a:cubicBezTo>
                  <a:cubicBezTo>
                    <a:pt x="329" y="748"/>
                    <a:pt x="356" y="751"/>
                    <a:pt x="384" y="751"/>
                  </a:cubicBezTo>
                  <a:cubicBezTo>
                    <a:pt x="403" y="751"/>
                    <a:pt x="421" y="750"/>
                    <a:pt x="440" y="747"/>
                  </a:cubicBezTo>
                  <a:cubicBezTo>
                    <a:pt x="487" y="740"/>
                    <a:pt x="533" y="724"/>
                    <a:pt x="574" y="701"/>
                  </a:cubicBezTo>
                  <a:cubicBezTo>
                    <a:pt x="616" y="677"/>
                    <a:pt x="652" y="645"/>
                    <a:pt x="682" y="608"/>
                  </a:cubicBezTo>
                  <a:cubicBezTo>
                    <a:pt x="695" y="591"/>
                    <a:pt x="709" y="571"/>
                    <a:pt x="722" y="547"/>
                  </a:cubicBezTo>
                  <a:cubicBezTo>
                    <a:pt x="734" y="524"/>
                    <a:pt x="744" y="498"/>
                    <a:pt x="750" y="473"/>
                  </a:cubicBezTo>
                  <a:cubicBezTo>
                    <a:pt x="757" y="448"/>
                    <a:pt x="759" y="424"/>
                    <a:pt x="759" y="404"/>
                  </a:cubicBezTo>
                  <a:cubicBezTo>
                    <a:pt x="759" y="384"/>
                    <a:pt x="756" y="369"/>
                    <a:pt x="753" y="362"/>
                  </a:cubicBezTo>
                  <a:cubicBezTo>
                    <a:pt x="752" y="387"/>
                    <a:pt x="751" y="416"/>
                    <a:pt x="745" y="440"/>
                  </a:cubicBezTo>
                  <a:cubicBezTo>
                    <a:pt x="745" y="431"/>
                    <a:pt x="745" y="420"/>
                    <a:pt x="746" y="409"/>
                  </a:cubicBezTo>
                  <a:cubicBezTo>
                    <a:pt x="745" y="420"/>
                    <a:pt x="742" y="431"/>
                    <a:pt x="741" y="441"/>
                  </a:cubicBezTo>
                  <a:cubicBezTo>
                    <a:pt x="742" y="433"/>
                    <a:pt x="742" y="424"/>
                    <a:pt x="741" y="421"/>
                  </a:cubicBezTo>
                  <a:cubicBezTo>
                    <a:pt x="739" y="433"/>
                    <a:pt x="737" y="451"/>
                    <a:pt x="735" y="461"/>
                  </a:cubicBezTo>
                  <a:cubicBezTo>
                    <a:pt x="735" y="464"/>
                    <a:pt x="734" y="472"/>
                    <a:pt x="732" y="480"/>
                  </a:cubicBezTo>
                  <a:cubicBezTo>
                    <a:pt x="730" y="488"/>
                    <a:pt x="728" y="497"/>
                    <a:pt x="726" y="500"/>
                  </a:cubicBezTo>
                  <a:cubicBezTo>
                    <a:pt x="731" y="481"/>
                    <a:pt x="735" y="456"/>
                    <a:pt x="735" y="439"/>
                  </a:cubicBezTo>
                  <a:cubicBezTo>
                    <a:pt x="733" y="446"/>
                    <a:pt x="732" y="453"/>
                    <a:pt x="730" y="459"/>
                  </a:cubicBezTo>
                  <a:cubicBezTo>
                    <a:pt x="731" y="451"/>
                    <a:pt x="734" y="435"/>
                    <a:pt x="733" y="431"/>
                  </a:cubicBezTo>
                  <a:cubicBezTo>
                    <a:pt x="730" y="447"/>
                    <a:pt x="727" y="462"/>
                    <a:pt x="721" y="478"/>
                  </a:cubicBezTo>
                  <a:cubicBezTo>
                    <a:pt x="717" y="491"/>
                    <a:pt x="712" y="503"/>
                    <a:pt x="707" y="515"/>
                  </a:cubicBezTo>
                  <a:cubicBezTo>
                    <a:pt x="713" y="500"/>
                    <a:pt x="719" y="480"/>
                    <a:pt x="720" y="468"/>
                  </a:cubicBezTo>
                  <a:cubicBezTo>
                    <a:pt x="717" y="475"/>
                    <a:pt x="715" y="483"/>
                    <a:pt x="713" y="490"/>
                  </a:cubicBezTo>
                  <a:cubicBezTo>
                    <a:pt x="713" y="489"/>
                    <a:pt x="713" y="488"/>
                    <a:pt x="712" y="488"/>
                  </a:cubicBezTo>
                  <a:cubicBezTo>
                    <a:pt x="711" y="491"/>
                    <a:pt x="709" y="495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7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6" y="501"/>
                    <a:pt x="706" y="501"/>
                    <a:pt x="706" y="501"/>
                  </a:cubicBezTo>
                  <a:cubicBezTo>
                    <a:pt x="699" y="516"/>
                    <a:pt x="692" y="532"/>
                    <a:pt x="684" y="546"/>
                  </a:cubicBezTo>
                  <a:cubicBezTo>
                    <a:pt x="676" y="561"/>
                    <a:pt x="666" y="573"/>
                    <a:pt x="655" y="585"/>
                  </a:cubicBezTo>
                  <a:cubicBezTo>
                    <a:pt x="645" y="596"/>
                    <a:pt x="633" y="607"/>
                    <a:pt x="622" y="619"/>
                  </a:cubicBezTo>
                  <a:cubicBezTo>
                    <a:pt x="608" y="634"/>
                    <a:pt x="591" y="647"/>
                    <a:pt x="573" y="658"/>
                  </a:cubicBezTo>
                  <a:cubicBezTo>
                    <a:pt x="555" y="669"/>
                    <a:pt x="536" y="678"/>
                    <a:pt x="517" y="687"/>
                  </a:cubicBezTo>
                  <a:cubicBezTo>
                    <a:pt x="481" y="704"/>
                    <a:pt x="441" y="715"/>
                    <a:pt x="400" y="719"/>
                  </a:cubicBezTo>
                  <a:cubicBezTo>
                    <a:pt x="391" y="719"/>
                    <a:pt x="382" y="720"/>
                    <a:pt x="372" y="720"/>
                  </a:cubicBezTo>
                  <a:cubicBezTo>
                    <a:pt x="340" y="720"/>
                    <a:pt x="308" y="715"/>
                    <a:pt x="278" y="705"/>
                  </a:cubicBezTo>
                  <a:cubicBezTo>
                    <a:pt x="205" y="681"/>
                    <a:pt x="143" y="635"/>
                    <a:pt x="100" y="578"/>
                  </a:cubicBezTo>
                  <a:cubicBezTo>
                    <a:pt x="58" y="520"/>
                    <a:pt x="34" y="450"/>
                    <a:pt x="34" y="378"/>
                  </a:cubicBezTo>
                  <a:cubicBezTo>
                    <a:pt x="35" y="336"/>
                    <a:pt x="42" y="292"/>
                    <a:pt x="58" y="250"/>
                  </a:cubicBezTo>
                  <a:cubicBezTo>
                    <a:pt x="73" y="208"/>
                    <a:pt x="97" y="170"/>
                    <a:pt x="125" y="137"/>
                  </a:cubicBezTo>
                  <a:cubicBezTo>
                    <a:pt x="135" y="125"/>
                    <a:pt x="149" y="111"/>
                    <a:pt x="166" y="98"/>
                  </a:cubicBezTo>
                  <a:cubicBezTo>
                    <a:pt x="183" y="84"/>
                    <a:pt x="202" y="71"/>
                    <a:pt x="223" y="61"/>
                  </a:cubicBezTo>
                  <a:cubicBezTo>
                    <a:pt x="243" y="50"/>
                    <a:pt x="265" y="41"/>
                    <a:pt x="284" y="35"/>
                  </a:cubicBezTo>
                  <a:cubicBezTo>
                    <a:pt x="304" y="29"/>
                    <a:pt x="321" y="25"/>
                    <a:pt x="335" y="21"/>
                  </a:cubicBezTo>
                  <a:cubicBezTo>
                    <a:pt x="299" y="27"/>
                    <a:pt x="263" y="38"/>
                    <a:pt x="229" y="54"/>
                  </a:cubicBezTo>
                  <a:cubicBezTo>
                    <a:pt x="195" y="69"/>
                    <a:pt x="164" y="90"/>
                    <a:pt x="137" y="115"/>
                  </a:cubicBezTo>
                  <a:cubicBezTo>
                    <a:pt x="165" y="87"/>
                    <a:pt x="198" y="63"/>
                    <a:pt x="235" y="46"/>
                  </a:cubicBezTo>
                  <a:cubicBezTo>
                    <a:pt x="271" y="29"/>
                    <a:pt x="311" y="18"/>
                    <a:pt x="352" y="15"/>
                  </a:cubicBezTo>
                  <a:cubicBezTo>
                    <a:pt x="363" y="14"/>
                    <a:pt x="374" y="13"/>
                    <a:pt x="385" y="13"/>
                  </a:cubicBezTo>
                  <a:cubicBezTo>
                    <a:pt x="414" y="13"/>
                    <a:pt x="444" y="17"/>
                    <a:pt x="472" y="24"/>
                  </a:cubicBezTo>
                  <a:cubicBezTo>
                    <a:pt x="511" y="34"/>
                    <a:pt x="548" y="50"/>
                    <a:pt x="582" y="71"/>
                  </a:cubicBezTo>
                  <a:cubicBezTo>
                    <a:pt x="551" y="51"/>
                    <a:pt x="517" y="35"/>
                    <a:pt x="481" y="25"/>
                  </a:cubicBezTo>
                  <a:cubicBezTo>
                    <a:pt x="448" y="16"/>
                    <a:pt x="415" y="12"/>
                    <a:pt x="381" y="12"/>
                  </a:cubicBezTo>
                  <a:cubicBezTo>
                    <a:pt x="378" y="12"/>
                    <a:pt x="375" y="12"/>
                    <a:pt x="371" y="12"/>
                  </a:cubicBezTo>
                  <a:cubicBezTo>
                    <a:pt x="334" y="13"/>
                    <a:pt x="298" y="19"/>
                    <a:pt x="263" y="31"/>
                  </a:cubicBezTo>
                  <a:cubicBezTo>
                    <a:pt x="228" y="43"/>
                    <a:pt x="195" y="60"/>
                    <a:pt x="166" y="82"/>
                  </a:cubicBezTo>
                  <a:cubicBezTo>
                    <a:pt x="106" y="125"/>
                    <a:pt x="61" y="186"/>
                    <a:pt x="35" y="254"/>
                  </a:cubicBezTo>
                  <a:cubicBezTo>
                    <a:pt x="10" y="323"/>
                    <a:pt x="5" y="398"/>
                    <a:pt x="21" y="469"/>
                  </a:cubicBezTo>
                  <a:cubicBezTo>
                    <a:pt x="10" y="428"/>
                    <a:pt x="6" y="384"/>
                    <a:pt x="10" y="339"/>
                  </a:cubicBezTo>
                  <a:cubicBezTo>
                    <a:pt x="14" y="295"/>
                    <a:pt x="26" y="250"/>
                    <a:pt x="46" y="209"/>
                  </a:cubicBezTo>
                  <a:cubicBezTo>
                    <a:pt x="67" y="167"/>
                    <a:pt x="95" y="130"/>
                    <a:pt x="130" y="98"/>
                  </a:cubicBezTo>
                  <a:cubicBezTo>
                    <a:pt x="165" y="67"/>
                    <a:pt x="206" y="42"/>
                    <a:pt x="249" y="26"/>
                  </a:cubicBezTo>
                  <a:cubicBezTo>
                    <a:pt x="291" y="10"/>
                    <a:pt x="335" y="3"/>
                    <a:pt x="379" y="3"/>
                  </a:cubicBezTo>
                  <a:cubicBezTo>
                    <a:pt x="381" y="3"/>
                    <a:pt x="383" y="3"/>
                    <a:pt x="386" y="3"/>
                  </a:cubicBezTo>
                  <a:cubicBezTo>
                    <a:pt x="431" y="3"/>
                    <a:pt x="476" y="13"/>
                    <a:pt x="517" y="29"/>
                  </a:cubicBezTo>
                  <a:cubicBezTo>
                    <a:pt x="539" y="37"/>
                    <a:pt x="560" y="47"/>
                    <a:pt x="580" y="60"/>
                  </a:cubicBezTo>
                  <a:cubicBezTo>
                    <a:pt x="593" y="67"/>
                    <a:pt x="605" y="76"/>
                    <a:pt x="617" y="85"/>
                  </a:cubicBezTo>
                  <a:cubicBezTo>
                    <a:pt x="607" y="77"/>
                    <a:pt x="597" y="70"/>
                    <a:pt x="586" y="63"/>
                  </a:cubicBezTo>
                  <a:cubicBezTo>
                    <a:pt x="549" y="38"/>
                    <a:pt x="507" y="20"/>
                    <a:pt x="462" y="9"/>
                  </a:cubicBezTo>
                  <a:cubicBezTo>
                    <a:pt x="434" y="3"/>
                    <a:pt x="406" y="0"/>
                    <a:pt x="37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3A04234E-29AD-4B0F-A8CA-1ED61B5B2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8" y="2816226"/>
              <a:ext cx="42863" cy="952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53"/>
                </a:cxn>
                <a:cxn ang="0">
                  <a:pos x="24" y="0"/>
                </a:cxn>
              </a:cxnLst>
              <a:rect l="0" t="0" r="r" b="b"/>
              <a:pathLst>
                <a:path w="24" h="53">
                  <a:moveTo>
                    <a:pt x="24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" y="40"/>
                    <a:pt x="18" y="17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3BED0C8-8D88-479B-BC26-D1C6F1371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250" y="1916113"/>
              <a:ext cx="1384300" cy="690563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0" y="380"/>
                </a:cxn>
                <a:cxn ang="0">
                  <a:pos x="0" y="376"/>
                </a:cxn>
                <a:cxn ang="0">
                  <a:pos x="0" y="380"/>
                </a:cxn>
                <a:cxn ang="0">
                  <a:pos x="733" y="241"/>
                </a:cxn>
                <a:cxn ang="0">
                  <a:pos x="733" y="241"/>
                </a:cxn>
                <a:cxn ang="0">
                  <a:pos x="112" y="109"/>
                </a:cxn>
                <a:cxn ang="0">
                  <a:pos x="26" y="237"/>
                </a:cxn>
                <a:cxn ang="0">
                  <a:pos x="0" y="376"/>
                </a:cxn>
                <a:cxn ang="0">
                  <a:pos x="1" y="341"/>
                </a:cxn>
                <a:cxn ang="0">
                  <a:pos x="52" y="184"/>
                </a:cxn>
                <a:cxn ang="0">
                  <a:pos x="112" y="108"/>
                </a:cxn>
                <a:cxn ang="0">
                  <a:pos x="733" y="241"/>
                </a:cxn>
                <a:cxn ang="0">
                  <a:pos x="634" y="101"/>
                </a:cxn>
                <a:cxn ang="0">
                  <a:pos x="637" y="104"/>
                </a:cxn>
                <a:cxn ang="0">
                  <a:pos x="634" y="101"/>
                </a:cxn>
                <a:cxn ang="0">
                  <a:pos x="112" y="108"/>
                </a:cxn>
                <a:cxn ang="0">
                  <a:pos x="185" y="52"/>
                </a:cxn>
                <a:cxn ang="0">
                  <a:pos x="182" y="54"/>
                </a:cxn>
                <a:cxn ang="0">
                  <a:pos x="185" y="52"/>
                </a:cxn>
                <a:cxn ang="0">
                  <a:pos x="634" y="101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465" y="11"/>
                </a:cxn>
                <a:cxn ang="0">
                  <a:pos x="557" y="46"/>
                </a:cxn>
                <a:cxn ang="0">
                  <a:pos x="465" y="1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376" y="0"/>
                </a:cxn>
                <a:cxn ang="0">
                  <a:pos x="376" y="0"/>
                </a:cxn>
                <a:cxn ang="0">
                  <a:pos x="376" y="0"/>
                </a:cxn>
              </a:cxnLst>
              <a:rect l="0" t="0" r="r" b="b"/>
              <a:pathLst>
                <a:path w="768" h="381">
                  <a:moveTo>
                    <a:pt x="0" y="380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moveTo>
                    <a:pt x="0" y="376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78"/>
                    <a:pt x="0" y="376"/>
                  </a:cubicBezTo>
                  <a:moveTo>
                    <a:pt x="733" y="241"/>
                  </a:moveTo>
                  <a:cubicBezTo>
                    <a:pt x="754" y="289"/>
                    <a:pt x="763" y="334"/>
                    <a:pt x="768" y="370"/>
                  </a:cubicBezTo>
                  <a:cubicBezTo>
                    <a:pt x="763" y="334"/>
                    <a:pt x="754" y="289"/>
                    <a:pt x="733" y="241"/>
                  </a:cubicBezTo>
                  <a:moveTo>
                    <a:pt x="112" y="108"/>
                  </a:moveTo>
                  <a:cubicBezTo>
                    <a:pt x="112" y="108"/>
                    <a:pt x="112" y="108"/>
                    <a:pt x="112" y="109"/>
                  </a:cubicBezTo>
                  <a:cubicBezTo>
                    <a:pt x="87" y="133"/>
                    <a:pt x="68" y="158"/>
                    <a:pt x="52" y="184"/>
                  </a:cubicBezTo>
                  <a:cubicBezTo>
                    <a:pt x="42" y="202"/>
                    <a:pt x="33" y="220"/>
                    <a:pt x="26" y="237"/>
                  </a:cubicBezTo>
                  <a:cubicBezTo>
                    <a:pt x="10" y="279"/>
                    <a:pt x="4" y="316"/>
                    <a:pt x="1" y="341"/>
                  </a:cubicBezTo>
                  <a:cubicBezTo>
                    <a:pt x="0" y="358"/>
                    <a:pt x="0" y="370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0"/>
                    <a:pt x="0" y="358"/>
                    <a:pt x="1" y="341"/>
                  </a:cubicBezTo>
                  <a:cubicBezTo>
                    <a:pt x="4" y="316"/>
                    <a:pt x="10" y="279"/>
                    <a:pt x="26" y="237"/>
                  </a:cubicBezTo>
                  <a:cubicBezTo>
                    <a:pt x="33" y="220"/>
                    <a:pt x="42" y="202"/>
                    <a:pt x="52" y="184"/>
                  </a:cubicBezTo>
                  <a:cubicBezTo>
                    <a:pt x="68" y="158"/>
                    <a:pt x="87" y="133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moveTo>
                    <a:pt x="637" y="104"/>
                  </a:moveTo>
                  <a:cubicBezTo>
                    <a:pt x="682" y="145"/>
                    <a:pt x="713" y="194"/>
                    <a:pt x="733" y="241"/>
                  </a:cubicBezTo>
                  <a:cubicBezTo>
                    <a:pt x="713" y="194"/>
                    <a:pt x="682" y="145"/>
                    <a:pt x="637" y="104"/>
                  </a:cubicBezTo>
                  <a:moveTo>
                    <a:pt x="634" y="101"/>
                  </a:moveTo>
                  <a:cubicBezTo>
                    <a:pt x="634" y="101"/>
                    <a:pt x="634" y="101"/>
                    <a:pt x="634" y="101"/>
                  </a:cubicBezTo>
                  <a:cubicBezTo>
                    <a:pt x="635" y="102"/>
                    <a:pt x="636" y="103"/>
                    <a:pt x="637" y="104"/>
                  </a:cubicBezTo>
                  <a:cubicBezTo>
                    <a:pt x="636" y="103"/>
                    <a:pt x="635" y="102"/>
                    <a:pt x="634" y="101"/>
                  </a:cubicBezTo>
                  <a:cubicBezTo>
                    <a:pt x="634" y="101"/>
                    <a:pt x="634" y="101"/>
                    <a:pt x="634" y="101"/>
                  </a:cubicBezTo>
                  <a:moveTo>
                    <a:pt x="182" y="54"/>
                  </a:moveTo>
                  <a:cubicBezTo>
                    <a:pt x="156" y="69"/>
                    <a:pt x="133" y="88"/>
                    <a:pt x="112" y="108"/>
                  </a:cubicBezTo>
                  <a:cubicBezTo>
                    <a:pt x="133" y="88"/>
                    <a:pt x="156" y="69"/>
                    <a:pt x="182" y="54"/>
                  </a:cubicBezTo>
                  <a:moveTo>
                    <a:pt x="185" y="52"/>
                  </a:moveTo>
                  <a:cubicBezTo>
                    <a:pt x="184" y="53"/>
                    <a:pt x="183" y="53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3"/>
                    <a:pt x="184" y="53"/>
                    <a:pt x="185" y="52"/>
                  </a:cubicBezTo>
                  <a:moveTo>
                    <a:pt x="557" y="46"/>
                  </a:moveTo>
                  <a:cubicBezTo>
                    <a:pt x="585" y="61"/>
                    <a:pt x="611" y="80"/>
                    <a:pt x="634" y="101"/>
                  </a:cubicBezTo>
                  <a:cubicBezTo>
                    <a:pt x="611" y="80"/>
                    <a:pt x="585" y="61"/>
                    <a:pt x="557" y="46"/>
                  </a:cubicBezTo>
                  <a:moveTo>
                    <a:pt x="270" y="15"/>
                  </a:moveTo>
                  <a:cubicBezTo>
                    <a:pt x="240" y="24"/>
                    <a:pt x="211" y="37"/>
                    <a:pt x="185" y="52"/>
                  </a:cubicBezTo>
                  <a:cubicBezTo>
                    <a:pt x="211" y="37"/>
                    <a:pt x="240" y="24"/>
                    <a:pt x="270" y="15"/>
                  </a:cubicBezTo>
                  <a:moveTo>
                    <a:pt x="465" y="11"/>
                  </a:moveTo>
                  <a:cubicBezTo>
                    <a:pt x="465" y="11"/>
                    <a:pt x="465" y="11"/>
                    <a:pt x="465" y="11"/>
                  </a:cubicBezTo>
                  <a:cubicBezTo>
                    <a:pt x="497" y="19"/>
                    <a:pt x="528" y="31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28" y="31"/>
                    <a:pt x="497" y="19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moveTo>
                    <a:pt x="379" y="0"/>
                  </a:moveTo>
                  <a:cubicBezTo>
                    <a:pt x="408" y="1"/>
                    <a:pt x="437" y="4"/>
                    <a:pt x="465" y="11"/>
                  </a:cubicBezTo>
                  <a:cubicBezTo>
                    <a:pt x="437" y="4"/>
                    <a:pt x="408" y="1"/>
                    <a:pt x="379" y="0"/>
                  </a:cubicBezTo>
                  <a:moveTo>
                    <a:pt x="376" y="0"/>
                  </a:moveTo>
                  <a:cubicBezTo>
                    <a:pt x="340" y="0"/>
                    <a:pt x="304" y="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304" y="5"/>
                    <a:pt x="340" y="0"/>
                    <a:pt x="376" y="0"/>
                  </a:cubicBezTo>
                  <a:moveTo>
                    <a:pt x="37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8" y="0"/>
                    <a:pt x="379" y="0"/>
                  </a:cubicBezTo>
                  <a:cubicBezTo>
                    <a:pt x="378" y="0"/>
                    <a:pt x="377" y="0"/>
                    <a:pt x="3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3DB0E1F2-6D21-4EF7-9160-33C13D7D78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200" y="1938338"/>
              <a:ext cx="930275" cy="373063"/>
            </a:xfrm>
            <a:custGeom>
              <a:avLst/>
              <a:gdLst/>
              <a:ahLst/>
              <a:cxnLst>
                <a:cxn ang="0">
                  <a:pos x="514" y="203"/>
                </a:cxn>
                <a:cxn ang="0">
                  <a:pos x="516" y="206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13" y="38"/>
                </a:cxn>
                <a:cxn ang="0">
                  <a:pos x="0" y="44"/>
                </a:cxn>
                <a:cxn ang="0">
                  <a:pos x="13" y="38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280" y="15"/>
                </a:cxn>
                <a:cxn ang="0">
                  <a:pos x="282" y="15"/>
                </a:cxn>
                <a:cxn ang="0">
                  <a:pos x="310" y="25"/>
                </a:cxn>
                <a:cxn ang="0">
                  <a:pos x="373" y="56"/>
                </a:cxn>
                <a:cxn ang="0">
                  <a:pos x="410" y="8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10" y="81"/>
                </a:cxn>
                <a:cxn ang="0">
                  <a:pos x="373" y="56"/>
                </a:cxn>
                <a:cxn ang="0">
                  <a:pos x="310" y="25"/>
                </a:cxn>
                <a:cxn ang="0">
                  <a:pos x="282" y="15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175" y="0"/>
                </a:cxn>
                <a:cxn ang="0">
                  <a:pos x="51" y="22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76" y="0"/>
                </a:cxn>
              </a:cxnLst>
              <a:rect l="0" t="0" r="r" b="b"/>
              <a:pathLst>
                <a:path w="516" h="206">
                  <a:moveTo>
                    <a:pt x="514" y="203"/>
                  </a:moveTo>
                  <a:cubicBezTo>
                    <a:pt x="515" y="204"/>
                    <a:pt x="515" y="205"/>
                    <a:pt x="516" y="206"/>
                  </a:cubicBezTo>
                  <a:cubicBezTo>
                    <a:pt x="515" y="205"/>
                    <a:pt x="515" y="204"/>
                    <a:pt x="514" y="203"/>
                  </a:cubicBezTo>
                  <a:moveTo>
                    <a:pt x="454" y="121"/>
                  </a:moveTo>
                  <a:cubicBezTo>
                    <a:pt x="478" y="146"/>
                    <a:pt x="498" y="174"/>
                    <a:pt x="514" y="203"/>
                  </a:cubicBezTo>
                  <a:cubicBezTo>
                    <a:pt x="498" y="174"/>
                    <a:pt x="478" y="146"/>
                    <a:pt x="454" y="121"/>
                  </a:cubicBezTo>
                  <a:moveTo>
                    <a:pt x="51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35" y="28"/>
                    <a:pt x="22" y="33"/>
                    <a:pt x="13" y="38"/>
                  </a:cubicBezTo>
                  <a:cubicBezTo>
                    <a:pt x="5" y="42"/>
                    <a:pt x="0" y="44"/>
                    <a:pt x="0" y="44"/>
                  </a:cubicBezTo>
                  <a:cubicBezTo>
                    <a:pt x="0" y="44"/>
                    <a:pt x="5" y="42"/>
                    <a:pt x="13" y="38"/>
                  </a:cubicBezTo>
                  <a:cubicBezTo>
                    <a:pt x="22" y="33"/>
                    <a:pt x="35" y="28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moveTo>
                    <a:pt x="280" y="15"/>
                  </a:moveTo>
                  <a:cubicBezTo>
                    <a:pt x="280" y="15"/>
                    <a:pt x="281" y="15"/>
                    <a:pt x="282" y="15"/>
                  </a:cubicBezTo>
                  <a:cubicBezTo>
                    <a:pt x="291" y="18"/>
                    <a:pt x="301" y="21"/>
                    <a:pt x="310" y="25"/>
                  </a:cubicBezTo>
                  <a:cubicBezTo>
                    <a:pt x="332" y="33"/>
                    <a:pt x="353" y="43"/>
                    <a:pt x="373" y="56"/>
                  </a:cubicBezTo>
                  <a:cubicBezTo>
                    <a:pt x="386" y="63"/>
                    <a:pt x="398" y="72"/>
                    <a:pt x="410" y="81"/>
                  </a:cubicBezTo>
                  <a:cubicBezTo>
                    <a:pt x="426" y="93"/>
                    <a:pt x="441" y="107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41" y="107"/>
                    <a:pt x="426" y="93"/>
                    <a:pt x="410" y="81"/>
                  </a:cubicBezTo>
                  <a:cubicBezTo>
                    <a:pt x="398" y="72"/>
                    <a:pt x="386" y="63"/>
                    <a:pt x="373" y="56"/>
                  </a:cubicBezTo>
                  <a:cubicBezTo>
                    <a:pt x="353" y="43"/>
                    <a:pt x="332" y="33"/>
                    <a:pt x="310" y="25"/>
                  </a:cubicBezTo>
                  <a:cubicBezTo>
                    <a:pt x="301" y="21"/>
                    <a:pt x="291" y="18"/>
                    <a:pt x="282" y="15"/>
                  </a:cubicBezTo>
                  <a:cubicBezTo>
                    <a:pt x="281" y="15"/>
                    <a:pt x="280" y="15"/>
                    <a:pt x="280" y="15"/>
                  </a:cubicBezTo>
                  <a:moveTo>
                    <a:pt x="191" y="1"/>
                  </a:moveTo>
                  <a:cubicBezTo>
                    <a:pt x="219" y="2"/>
                    <a:pt x="249" y="6"/>
                    <a:pt x="280" y="15"/>
                  </a:cubicBezTo>
                  <a:cubicBezTo>
                    <a:pt x="249" y="6"/>
                    <a:pt x="219" y="2"/>
                    <a:pt x="191" y="1"/>
                  </a:cubicBezTo>
                  <a:moveTo>
                    <a:pt x="175" y="0"/>
                  </a:moveTo>
                  <a:cubicBezTo>
                    <a:pt x="124" y="1"/>
                    <a:pt x="81" y="11"/>
                    <a:pt x="51" y="22"/>
                  </a:cubicBezTo>
                  <a:cubicBezTo>
                    <a:pt x="81" y="11"/>
                    <a:pt x="124" y="1"/>
                    <a:pt x="175" y="0"/>
                  </a:cubicBezTo>
                  <a:moveTo>
                    <a:pt x="176" y="0"/>
                  </a:move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6" y="0"/>
                    <a:pt x="176" y="0"/>
                  </a:cubicBezTo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6" y="0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6" y="0"/>
                    <a:pt x="181" y="0"/>
                    <a:pt x="1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7" name="Group 85">
            <a:extLst>
              <a:ext uri="{FF2B5EF4-FFF2-40B4-BE49-F238E27FC236}">
                <a16:creationId xmlns:a16="http://schemas.microsoft.com/office/drawing/2014/main" id="{A5511B29-EE2E-41D7-A142-CA022FCA8C5F}"/>
              </a:ext>
            </a:extLst>
          </p:cNvPr>
          <p:cNvGrpSpPr/>
          <p:nvPr/>
        </p:nvGrpSpPr>
        <p:grpSpPr>
          <a:xfrm>
            <a:off x="1551974" y="1495117"/>
            <a:ext cx="1847635" cy="1847062"/>
            <a:chOff x="4783139" y="1916113"/>
            <a:chExt cx="1395411" cy="1374775"/>
          </a:xfrm>
          <a:solidFill>
            <a:srgbClr val="27547B"/>
          </a:solidFill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5030AD5F-6795-4994-A4B8-65615A8D7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3139" y="1931988"/>
              <a:ext cx="1368425" cy="1358900"/>
            </a:xfrm>
            <a:custGeom>
              <a:avLst/>
              <a:gdLst/>
              <a:ahLst/>
              <a:cxnLst>
                <a:cxn ang="0">
                  <a:pos x="707" y="498"/>
                </a:cxn>
                <a:cxn ang="0">
                  <a:pos x="707" y="498"/>
                </a:cxn>
                <a:cxn ang="0">
                  <a:pos x="519" y="30"/>
                </a:cxn>
                <a:cxn ang="0">
                  <a:pos x="711" y="197"/>
                </a:cxn>
                <a:cxn ang="0">
                  <a:pos x="683" y="152"/>
                </a:cxn>
                <a:cxn ang="0">
                  <a:pos x="580" y="60"/>
                </a:cxn>
                <a:cxn ang="0">
                  <a:pos x="718" y="542"/>
                </a:cxn>
                <a:cxn ang="0">
                  <a:pos x="718" y="542"/>
                </a:cxn>
                <a:cxn ang="0">
                  <a:pos x="325" y="3"/>
                </a:cxn>
                <a:cxn ang="0">
                  <a:pos x="86" y="138"/>
                </a:cxn>
                <a:cxn ang="0">
                  <a:pos x="32" y="229"/>
                </a:cxn>
                <a:cxn ang="0">
                  <a:pos x="6" y="368"/>
                </a:cxn>
                <a:cxn ang="0">
                  <a:pos x="6" y="372"/>
                </a:cxn>
                <a:cxn ang="0">
                  <a:pos x="6" y="373"/>
                </a:cxn>
                <a:cxn ang="0">
                  <a:pos x="6" y="368"/>
                </a:cxn>
                <a:cxn ang="0">
                  <a:pos x="6" y="368"/>
                </a:cxn>
                <a:cxn ang="0">
                  <a:pos x="32" y="229"/>
                </a:cxn>
                <a:cxn ang="0">
                  <a:pos x="20" y="258"/>
                </a:cxn>
                <a:cxn ang="0">
                  <a:pos x="27" y="510"/>
                </a:cxn>
                <a:cxn ang="0">
                  <a:pos x="184" y="697"/>
                </a:cxn>
                <a:cxn ang="0">
                  <a:pos x="384" y="751"/>
                </a:cxn>
                <a:cxn ang="0">
                  <a:pos x="574" y="701"/>
                </a:cxn>
                <a:cxn ang="0">
                  <a:pos x="722" y="547"/>
                </a:cxn>
                <a:cxn ang="0">
                  <a:pos x="759" y="404"/>
                </a:cxn>
                <a:cxn ang="0">
                  <a:pos x="745" y="440"/>
                </a:cxn>
                <a:cxn ang="0">
                  <a:pos x="741" y="441"/>
                </a:cxn>
                <a:cxn ang="0">
                  <a:pos x="735" y="461"/>
                </a:cxn>
                <a:cxn ang="0">
                  <a:pos x="726" y="500"/>
                </a:cxn>
                <a:cxn ang="0">
                  <a:pos x="730" y="459"/>
                </a:cxn>
                <a:cxn ang="0">
                  <a:pos x="721" y="478"/>
                </a:cxn>
                <a:cxn ang="0">
                  <a:pos x="720" y="468"/>
                </a:cxn>
                <a:cxn ang="0">
                  <a:pos x="712" y="488"/>
                </a:cxn>
                <a:cxn ang="0">
                  <a:pos x="708" y="498"/>
                </a:cxn>
                <a:cxn ang="0">
                  <a:pos x="707" y="498"/>
                </a:cxn>
                <a:cxn ang="0">
                  <a:pos x="706" y="501"/>
                </a:cxn>
                <a:cxn ang="0">
                  <a:pos x="655" y="585"/>
                </a:cxn>
                <a:cxn ang="0">
                  <a:pos x="573" y="658"/>
                </a:cxn>
                <a:cxn ang="0">
                  <a:pos x="400" y="719"/>
                </a:cxn>
                <a:cxn ang="0">
                  <a:pos x="278" y="705"/>
                </a:cxn>
                <a:cxn ang="0">
                  <a:pos x="34" y="378"/>
                </a:cxn>
                <a:cxn ang="0">
                  <a:pos x="125" y="137"/>
                </a:cxn>
                <a:cxn ang="0">
                  <a:pos x="223" y="61"/>
                </a:cxn>
                <a:cxn ang="0">
                  <a:pos x="335" y="21"/>
                </a:cxn>
                <a:cxn ang="0">
                  <a:pos x="137" y="115"/>
                </a:cxn>
                <a:cxn ang="0">
                  <a:pos x="352" y="15"/>
                </a:cxn>
                <a:cxn ang="0">
                  <a:pos x="472" y="24"/>
                </a:cxn>
                <a:cxn ang="0">
                  <a:pos x="481" y="25"/>
                </a:cxn>
                <a:cxn ang="0">
                  <a:pos x="371" y="12"/>
                </a:cxn>
                <a:cxn ang="0">
                  <a:pos x="166" y="82"/>
                </a:cxn>
                <a:cxn ang="0">
                  <a:pos x="21" y="469"/>
                </a:cxn>
                <a:cxn ang="0">
                  <a:pos x="46" y="209"/>
                </a:cxn>
                <a:cxn ang="0">
                  <a:pos x="249" y="26"/>
                </a:cxn>
                <a:cxn ang="0">
                  <a:pos x="386" y="3"/>
                </a:cxn>
                <a:cxn ang="0">
                  <a:pos x="580" y="60"/>
                </a:cxn>
                <a:cxn ang="0">
                  <a:pos x="586" y="63"/>
                </a:cxn>
                <a:cxn ang="0">
                  <a:pos x="377" y="0"/>
                </a:cxn>
              </a:cxnLst>
              <a:rect l="0" t="0" r="r" b="b"/>
              <a:pathLst>
                <a:path w="759" h="751">
                  <a:moveTo>
                    <a:pt x="707" y="498"/>
                  </a:move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moveTo>
                    <a:pt x="517" y="29"/>
                  </a:moveTo>
                  <a:cubicBezTo>
                    <a:pt x="518" y="29"/>
                    <a:pt x="518" y="29"/>
                    <a:pt x="519" y="30"/>
                  </a:cubicBezTo>
                  <a:cubicBezTo>
                    <a:pt x="561" y="46"/>
                    <a:pt x="599" y="70"/>
                    <a:pt x="631" y="99"/>
                  </a:cubicBezTo>
                  <a:cubicBezTo>
                    <a:pt x="664" y="128"/>
                    <a:pt x="691" y="161"/>
                    <a:pt x="711" y="197"/>
                  </a:cubicBezTo>
                  <a:cubicBezTo>
                    <a:pt x="724" y="218"/>
                    <a:pt x="736" y="244"/>
                    <a:pt x="744" y="264"/>
                  </a:cubicBezTo>
                  <a:cubicBezTo>
                    <a:pt x="730" y="225"/>
                    <a:pt x="709" y="187"/>
                    <a:pt x="683" y="152"/>
                  </a:cubicBezTo>
                  <a:cubicBezTo>
                    <a:pt x="664" y="128"/>
                    <a:pt x="642" y="105"/>
                    <a:pt x="617" y="85"/>
                  </a:cubicBezTo>
                  <a:cubicBezTo>
                    <a:pt x="605" y="76"/>
                    <a:pt x="593" y="67"/>
                    <a:pt x="580" y="60"/>
                  </a:cubicBezTo>
                  <a:cubicBezTo>
                    <a:pt x="560" y="47"/>
                    <a:pt x="539" y="37"/>
                    <a:pt x="517" y="29"/>
                  </a:cubicBezTo>
                  <a:moveTo>
                    <a:pt x="718" y="542"/>
                  </a:moveTo>
                  <a:cubicBezTo>
                    <a:pt x="742" y="489"/>
                    <a:pt x="742" y="489"/>
                    <a:pt x="742" y="489"/>
                  </a:cubicBezTo>
                  <a:cubicBezTo>
                    <a:pt x="736" y="506"/>
                    <a:pt x="726" y="529"/>
                    <a:pt x="718" y="542"/>
                  </a:cubicBezTo>
                  <a:moveTo>
                    <a:pt x="377" y="0"/>
                  </a:moveTo>
                  <a:cubicBezTo>
                    <a:pt x="359" y="0"/>
                    <a:pt x="342" y="1"/>
                    <a:pt x="325" y="3"/>
                  </a:cubicBezTo>
                  <a:cubicBezTo>
                    <a:pt x="278" y="10"/>
                    <a:pt x="233" y="25"/>
                    <a:pt x="193" y="48"/>
                  </a:cubicBezTo>
                  <a:cubicBezTo>
                    <a:pt x="152" y="71"/>
                    <a:pt x="115" y="101"/>
                    <a:pt x="86" y="138"/>
                  </a:cubicBezTo>
                  <a:cubicBezTo>
                    <a:pt x="76" y="150"/>
                    <a:pt x="67" y="163"/>
                    <a:pt x="58" y="176"/>
                  </a:cubicBezTo>
                  <a:cubicBezTo>
                    <a:pt x="48" y="194"/>
                    <a:pt x="39" y="212"/>
                    <a:pt x="32" y="229"/>
                  </a:cubicBezTo>
                  <a:cubicBezTo>
                    <a:pt x="16" y="271"/>
                    <a:pt x="10" y="308"/>
                    <a:pt x="7" y="333"/>
                  </a:cubicBezTo>
                  <a:cubicBezTo>
                    <a:pt x="6" y="350"/>
                    <a:pt x="6" y="362"/>
                    <a:pt x="6" y="368"/>
                  </a:cubicBezTo>
                  <a:cubicBezTo>
                    <a:pt x="6" y="370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3"/>
                    <a:pt x="6" y="373"/>
                    <a:pt x="6" y="373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0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2"/>
                    <a:pt x="6" y="350"/>
                    <a:pt x="7" y="333"/>
                  </a:cubicBezTo>
                  <a:cubicBezTo>
                    <a:pt x="10" y="308"/>
                    <a:pt x="16" y="271"/>
                    <a:pt x="32" y="229"/>
                  </a:cubicBezTo>
                  <a:cubicBezTo>
                    <a:pt x="39" y="212"/>
                    <a:pt x="48" y="194"/>
                    <a:pt x="58" y="176"/>
                  </a:cubicBezTo>
                  <a:cubicBezTo>
                    <a:pt x="42" y="202"/>
                    <a:pt x="29" y="230"/>
                    <a:pt x="20" y="258"/>
                  </a:cubicBezTo>
                  <a:cubicBezTo>
                    <a:pt x="6" y="302"/>
                    <a:pt x="0" y="347"/>
                    <a:pt x="2" y="391"/>
                  </a:cubicBezTo>
                  <a:cubicBezTo>
                    <a:pt x="4" y="431"/>
                    <a:pt x="12" y="472"/>
                    <a:pt x="27" y="510"/>
                  </a:cubicBezTo>
                  <a:cubicBezTo>
                    <a:pt x="42" y="548"/>
                    <a:pt x="63" y="584"/>
                    <a:pt x="90" y="616"/>
                  </a:cubicBezTo>
                  <a:cubicBezTo>
                    <a:pt x="116" y="647"/>
                    <a:pt x="148" y="675"/>
                    <a:pt x="184" y="697"/>
                  </a:cubicBezTo>
                  <a:cubicBezTo>
                    <a:pt x="220" y="718"/>
                    <a:pt x="260" y="734"/>
                    <a:pt x="302" y="742"/>
                  </a:cubicBezTo>
                  <a:cubicBezTo>
                    <a:pt x="329" y="748"/>
                    <a:pt x="356" y="751"/>
                    <a:pt x="384" y="751"/>
                  </a:cubicBezTo>
                  <a:cubicBezTo>
                    <a:pt x="403" y="751"/>
                    <a:pt x="421" y="750"/>
                    <a:pt x="440" y="747"/>
                  </a:cubicBezTo>
                  <a:cubicBezTo>
                    <a:pt x="487" y="740"/>
                    <a:pt x="533" y="724"/>
                    <a:pt x="574" y="701"/>
                  </a:cubicBezTo>
                  <a:cubicBezTo>
                    <a:pt x="616" y="677"/>
                    <a:pt x="652" y="645"/>
                    <a:pt x="682" y="608"/>
                  </a:cubicBezTo>
                  <a:cubicBezTo>
                    <a:pt x="695" y="591"/>
                    <a:pt x="709" y="571"/>
                    <a:pt x="722" y="547"/>
                  </a:cubicBezTo>
                  <a:cubicBezTo>
                    <a:pt x="734" y="524"/>
                    <a:pt x="744" y="498"/>
                    <a:pt x="750" y="473"/>
                  </a:cubicBezTo>
                  <a:cubicBezTo>
                    <a:pt x="757" y="448"/>
                    <a:pt x="759" y="424"/>
                    <a:pt x="759" y="404"/>
                  </a:cubicBezTo>
                  <a:cubicBezTo>
                    <a:pt x="759" y="384"/>
                    <a:pt x="756" y="369"/>
                    <a:pt x="753" y="362"/>
                  </a:cubicBezTo>
                  <a:cubicBezTo>
                    <a:pt x="752" y="387"/>
                    <a:pt x="751" y="416"/>
                    <a:pt x="745" y="440"/>
                  </a:cubicBezTo>
                  <a:cubicBezTo>
                    <a:pt x="745" y="431"/>
                    <a:pt x="745" y="420"/>
                    <a:pt x="746" y="409"/>
                  </a:cubicBezTo>
                  <a:cubicBezTo>
                    <a:pt x="745" y="420"/>
                    <a:pt x="742" y="431"/>
                    <a:pt x="741" y="441"/>
                  </a:cubicBezTo>
                  <a:cubicBezTo>
                    <a:pt x="742" y="433"/>
                    <a:pt x="742" y="424"/>
                    <a:pt x="741" y="421"/>
                  </a:cubicBezTo>
                  <a:cubicBezTo>
                    <a:pt x="739" y="433"/>
                    <a:pt x="737" y="451"/>
                    <a:pt x="735" y="461"/>
                  </a:cubicBezTo>
                  <a:cubicBezTo>
                    <a:pt x="735" y="464"/>
                    <a:pt x="734" y="472"/>
                    <a:pt x="732" y="480"/>
                  </a:cubicBezTo>
                  <a:cubicBezTo>
                    <a:pt x="730" y="488"/>
                    <a:pt x="728" y="497"/>
                    <a:pt x="726" y="500"/>
                  </a:cubicBezTo>
                  <a:cubicBezTo>
                    <a:pt x="731" y="481"/>
                    <a:pt x="735" y="456"/>
                    <a:pt x="735" y="439"/>
                  </a:cubicBezTo>
                  <a:cubicBezTo>
                    <a:pt x="733" y="446"/>
                    <a:pt x="732" y="453"/>
                    <a:pt x="730" y="459"/>
                  </a:cubicBezTo>
                  <a:cubicBezTo>
                    <a:pt x="731" y="451"/>
                    <a:pt x="734" y="435"/>
                    <a:pt x="733" y="431"/>
                  </a:cubicBezTo>
                  <a:cubicBezTo>
                    <a:pt x="730" y="447"/>
                    <a:pt x="727" y="462"/>
                    <a:pt x="721" y="478"/>
                  </a:cubicBezTo>
                  <a:cubicBezTo>
                    <a:pt x="717" y="491"/>
                    <a:pt x="712" y="503"/>
                    <a:pt x="707" y="515"/>
                  </a:cubicBezTo>
                  <a:cubicBezTo>
                    <a:pt x="713" y="500"/>
                    <a:pt x="719" y="480"/>
                    <a:pt x="720" y="468"/>
                  </a:cubicBezTo>
                  <a:cubicBezTo>
                    <a:pt x="717" y="475"/>
                    <a:pt x="715" y="483"/>
                    <a:pt x="713" y="490"/>
                  </a:cubicBezTo>
                  <a:cubicBezTo>
                    <a:pt x="713" y="489"/>
                    <a:pt x="713" y="488"/>
                    <a:pt x="712" y="488"/>
                  </a:cubicBezTo>
                  <a:cubicBezTo>
                    <a:pt x="711" y="491"/>
                    <a:pt x="709" y="495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7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6" y="501"/>
                    <a:pt x="706" y="501"/>
                    <a:pt x="706" y="501"/>
                  </a:cubicBezTo>
                  <a:cubicBezTo>
                    <a:pt x="699" y="516"/>
                    <a:pt x="692" y="532"/>
                    <a:pt x="684" y="546"/>
                  </a:cubicBezTo>
                  <a:cubicBezTo>
                    <a:pt x="676" y="561"/>
                    <a:pt x="666" y="573"/>
                    <a:pt x="655" y="585"/>
                  </a:cubicBezTo>
                  <a:cubicBezTo>
                    <a:pt x="645" y="596"/>
                    <a:pt x="633" y="607"/>
                    <a:pt x="622" y="619"/>
                  </a:cubicBezTo>
                  <a:cubicBezTo>
                    <a:pt x="608" y="634"/>
                    <a:pt x="591" y="647"/>
                    <a:pt x="573" y="658"/>
                  </a:cubicBezTo>
                  <a:cubicBezTo>
                    <a:pt x="555" y="669"/>
                    <a:pt x="536" y="678"/>
                    <a:pt x="517" y="687"/>
                  </a:cubicBezTo>
                  <a:cubicBezTo>
                    <a:pt x="481" y="704"/>
                    <a:pt x="441" y="715"/>
                    <a:pt x="400" y="719"/>
                  </a:cubicBezTo>
                  <a:cubicBezTo>
                    <a:pt x="391" y="719"/>
                    <a:pt x="382" y="720"/>
                    <a:pt x="372" y="720"/>
                  </a:cubicBezTo>
                  <a:cubicBezTo>
                    <a:pt x="340" y="720"/>
                    <a:pt x="308" y="715"/>
                    <a:pt x="278" y="705"/>
                  </a:cubicBezTo>
                  <a:cubicBezTo>
                    <a:pt x="205" y="681"/>
                    <a:pt x="143" y="635"/>
                    <a:pt x="100" y="578"/>
                  </a:cubicBezTo>
                  <a:cubicBezTo>
                    <a:pt x="58" y="520"/>
                    <a:pt x="34" y="450"/>
                    <a:pt x="34" y="378"/>
                  </a:cubicBezTo>
                  <a:cubicBezTo>
                    <a:pt x="35" y="336"/>
                    <a:pt x="42" y="292"/>
                    <a:pt x="58" y="250"/>
                  </a:cubicBezTo>
                  <a:cubicBezTo>
                    <a:pt x="73" y="208"/>
                    <a:pt x="97" y="170"/>
                    <a:pt x="125" y="137"/>
                  </a:cubicBezTo>
                  <a:cubicBezTo>
                    <a:pt x="135" y="125"/>
                    <a:pt x="149" y="111"/>
                    <a:pt x="166" y="98"/>
                  </a:cubicBezTo>
                  <a:cubicBezTo>
                    <a:pt x="183" y="84"/>
                    <a:pt x="202" y="71"/>
                    <a:pt x="223" y="61"/>
                  </a:cubicBezTo>
                  <a:cubicBezTo>
                    <a:pt x="243" y="50"/>
                    <a:pt x="265" y="41"/>
                    <a:pt x="284" y="35"/>
                  </a:cubicBezTo>
                  <a:cubicBezTo>
                    <a:pt x="304" y="29"/>
                    <a:pt x="321" y="25"/>
                    <a:pt x="335" y="21"/>
                  </a:cubicBezTo>
                  <a:cubicBezTo>
                    <a:pt x="299" y="27"/>
                    <a:pt x="263" y="38"/>
                    <a:pt x="229" y="54"/>
                  </a:cubicBezTo>
                  <a:cubicBezTo>
                    <a:pt x="195" y="69"/>
                    <a:pt x="164" y="90"/>
                    <a:pt x="137" y="115"/>
                  </a:cubicBezTo>
                  <a:cubicBezTo>
                    <a:pt x="165" y="87"/>
                    <a:pt x="198" y="63"/>
                    <a:pt x="235" y="46"/>
                  </a:cubicBezTo>
                  <a:cubicBezTo>
                    <a:pt x="271" y="29"/>
                    <a:pt x="311" y="18"/>
                    <a:pt x="352" y="15"/>
                  </a:cubicBezTo>
                  <a:cubicBezTo>
                    <a:pt x="363" y="14"/>
                    <a:pt x="374" y="13"/>
                    <a:pt x="385" y="13"/>
                  </a:cubicBezTo>
                  <a:cubicBezTo>
                    <a:pt x="414" y="13"/>
                    <a:pt x="444" y="17"/>
                    <a:pt x="472" y="24"/>
                  </a:cubicBezTo>
                  <a:cubicBezTo>
                    <a:pt x="511" y="34"/>
                    <a:pt x="548" y="50"/>
                    <a:pt x="582" y="71"/>
                  </a:cubicBezTo>
                  <a:cubicBezTo>
                    <a:pt x="551" y="51"/>
                    <a:pt x="517" y="35"/>
                    <a:pt x="481" y="25"/>
                  </a:cubicBezTo>
                  <a:cubicBezTo>
                    <a:pt x="448" y="16"/>
                    <a:pt x="415" y="12"/>
                    <a:pt x="381" y="12"/>
                  </a:cubicBezTo>
                  <a:cubicBezTo>
                    <a:pt x="378" y="12"/>
                    <a:pt x="375" y="12"/>
                    <a:pt x="371" y="12"/>
                  </a:cubicBezTo>
                  <a:cubicBezTo>
                    <a:pt x="334" y="13"/>
                    <a:pt x="298" y="19"/>
                    <a:pt x="263" y="31"/>
                  </a:cubicBezTo>
                  <a:cubicBezTo>
                    <a:pt x="228" y="43"/>
                    <a:pt x="195" y="60"/>
                    <a:pt x="166" y="82"/>
                  </a:cubicBezTo>
                  <a:cubicBezTo>
                    <a:pt x="106" y="125"/>
                    <a:pt x="61" y="186"/>
                    <a:pt x="35" y="254"/>
                  </a:cubicBezTo>
                  <a:cubicBezTo>
                    <a:pt x="10" y="323"/>
                    <a:pt x="5" y="398"/>
                    <a:pt x="21" y="469"/>
                  </a:cubicBezTo>
                  <a:cubicBezTo>
                    <a:pt x="10" y="428"/>
                    <a:pt x="6" y="384"/>
                    <a:pt x="10" y="339"/>
                  </a:cubicBezTo>
                  <a:cubicBezTo>
                    <a:pt x="14" y="295"/>
                    <a:pt x="26" y="250"/>
                    <a:pt x="46" y="209"/>
                  </a:cubicBezTo>
                  <a:cubicBezTo>
                    <a:pt x="67" y="167"/>
                    <a:pt x="95" y="130"/>
                    <a:pt x="130" y="98"/>
                  </a:cubicBezTo>
                  <a:cubicBezTo>
                    <a:pt x="165" y="67"/>
                    <a:pt x="206" y="42"/>
                    <a:pt x="249" y="26"/>
                  </a:cubicBezTo>
                  <a:cubicBezTo>
                    <a:pt x="291" y="10"/>
                    <a:pt x="335" y="3"/>
                    <a:pt x="379" y="3"/>
                  </a:cubicBezTo>
                  <a:cubicBezTo>
                    <a:pt x="381" y="3"/>
                    <a:pt x="383" y="3"/>
                    <a:pt x="386" y="3"/>
                  </a:cubicBezTo>
                  <a:cubicBezTo>
                    <a:pt x="431" y="3"/>
                    <a:pt x="476" y="13"/>
                    <a:pt x="517" y="29"/>
                  </a:cubicBezTo>
                  <a:cubicBezTo>
                    <a:pt x="539" y="37"/>
                    <a:pt x="560" y="47"/>
                    <a:pt x="580" y="60"/>
                  </a:cubicBezTo>
                  <a:cubicBezTo>
                    <a:pt x="593" y="67"/>
                    <a:pt x="605" y="76"/>
                    <a:pt x="617" y="85"/>
                  </a:cubicBezTo>
                  <a:cubicBezTo>
                    <a:pt x="607" y="77"/>
                    <a:pt x="597" y="70"/>
                    <a:pt x="586" y="63"/>
                  </a:cubicBezTo>
                  <a:cubicBezTo>
                    <a:pt x="549" y="38"/>
                    <a:pt x="507" y="20"/>
                    <a:pt x="462" y="9"/>
                  </a:cubicBezTo>
                  <a:cubicBezTo>
                    <a:pt x="434" y="3"/>
                    <a:pt x="406" y="0"/>
                    <a:pt x="37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3A04234E-29AD-4B0F-A8CA-1ED61B5B2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8" y="2816226"/>
              <a:ext cx="42863" cy="952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53"/>
                </a:cxn>
                <a:cxn ang="0">
                  <a:pos x="24" y="0"/>
                </a:cxn>
              </a:cxnLst>
              <a:rect l="0" t="0" r="r" b="b"/>
              <a:pathLst>
                <a:path w="24" h="53">
                  <a:moveTo>
                    <a:pt x="24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" y="40"/>
                    <a:pt x="18" y="17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53BED0C8-8D88-479B-BC26-D1C6F1371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250" y="1916113"/>
              <a:ext cx="1384300" cy="690563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0" y="380"/>
                </a:cxn>
                <a:cxn ang="0">
                  <a:pos x="0" y="376"/>
                </a:cxn>
                <a:cxn ang="0">
                  <a:pos x="0" y="380"/>
                </a:cxn>
                <a:cxn ang="0">
                  <a:pos x="733" y="241"/>
                </a:cxn>
                <a:cxn ang="0">
                  <a:pos x="733" y="241"/>
                </a:cxn>
                <a:cxn ang="0">
                  <a:pos x="112" y="109"/>
                </a:cxn>
                <a:cxn ang="0">
                  <a:pos x="26" y="237"/>
                </a:cxn>
                <a:cxn ang="0">
                  <a:pos x="0" y="376"/>
                </a:cxn>
                <a:cxn ang="0">
                  <a:pos x="1" y="341"/>
                </a:cxn>
                <a:cxn ang="0">
                  <a:pos x="52" y="184"/>
                </a:cxn>
                <a:cxn ang="0">
                  <a:pos x="112" y="108"/>
                </a:cxn>
                <a:cxn ang="0">
                  <a:pos x="733" y="241"/>
                </a:cxn>
                <a:cxn ang="0">
                  <a:pos x="634" y="101"/>
                </a:cxn>
                <a:cxn ang="0">
                  <a:pos x="637" y="104"/>
                </a:cxn>
                <a:cxn ang="0">
                  <a:pos x="634" y="101"/>
                </a:cxn>
                <a:cxn ang="0">
                  <a:pos x="112" y="108"/>
                </a:cxn>
                <a:cxn ang="0">
                  <a:pos x="185" y="52"/>
                </a:cxn>
                <a:cxn ang="0">
                  <a:pos x="182" y="54"/>
                </a:cxn>
                <a:cxn ang="0">
                  <a:pos x="185" y="52"/>
                </a:cxn>
                <a:cxn ang="0">
                  <a:pos x="634" y="101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465" y="11"/>
                </a:cxn>
                <a:cxn ang="0">
                  <a:pos x="557" y="46"/>
                </a:cxn>
                <a:cxn ang="0">
                  <a:pos x="465" y="1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376" y="0"/>
                </a:cxn>
                <a:cxn ang="0">
                  <a:pos x="376" y="0"/>
                </a:cxn>
                <a:cxn ang="0">
                  <a:pos x="376" y="0"/>
                </a:cxn>
              </a:cxnLst>
              <a:rect l="0" t="0" r="r" b="b"/>
              <a:pathLst>
                <a:path w="768" h="381">
                  <a:moveTo>
                    <a:pt x="0" y="380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moveTo>
                    <a:pt x="0" y="376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78"/>
                    <a:pt x="0" y="376"/>
                  </a:cubicBezTo>
                  <a:moveTo>
                    <a:pt x="733" y="241"/>
                  </a:moveTo>
                  <a:cubicBezTo>
                    <a:pt x="754" y="289"/>
                    <a:pt x="763" y="334"/>
                    <a:pt x="768" y="370"/>
                  </a:cubicBezTo>
                  <a:cubicBezTo>
                    <a:pt x="763" y="334"/>
                    <a:pt x="754" y="289"/>
                    <a:pt x="733" y="241"/>
                  </a:cubicBezTo>
                  <a:moveTo>
                    <a:pt x="112" y="108"/>
                  </a:moveTo>
                  <a:cubicBezTo>
                    <a:pt x="112" y="108"/>
                    <a:pt x="112" y="108"/>
                    <a:pt x="112" y="109"/>
                  </a:cubicBezTo>
                  <a:cubicBezTo>
                    <a:pt x="87" y="133"/>
                    <a:pt x="68" y="158"/>
                    <a:pt x="52" y="184"/>
                  </a:cubicBezTo>
                  <a:cubicBezTo>
                    <a:pt x="42" y="202"/>
                    <a:pt x="33" y="220"/>
                    <a:pt x="26" y="237"/>
                  </a:cubicBezTo>
                  <a:cubicBezTo>
                    <a:pt x="10" y="279"/>
                    <a:pt x="4" y="316"/>
                    <a:pt x="1" y="341"/>
                  </a:cubicBezTo>
                  <a:cubicBezTo>
                    <a:pt x="0" y="358"/>
                    <a:pt x="0" y="370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0"/>
                    <a:pt x="0" y="358"/>
                    <a:pt x="1" y="341"/>
                  </a:cubicBezTo>
                  <a:cubicBezTo>
                    <a:pt x="4" y="316"/>
                    <a:pt x="10" y="279"/>
                    <a:pt x="26" y="237"/>
                  </a:cubicBezTo>
                  <a:cubicBezTo>
                    <a:pt x="33" y="220"/>
                    <a:pt x="42" y="202"/>
                    <a:pt x="52" y="184"/>
                  </a:cubicBezTo>
                  <a:cubicBezTo>
                    <a:pt x="68" y="158"/>
                    <a:pt x="87" y="133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moveTo>
                    <a:pt x="637" y="104"/>
                  </a:moveTo>
                  <a:cubicBezTo>
                    <a:pt x="682" y="145"/>
                    <a:pt x="713" y="194"/>
                    <a:pt x="733" y="241"/>
                  </a:cubicBezTo>
                  <a:cubicBezTo>
                    <a:pt x="713" y="194"/>
                    <a:pt x="682" y="145"/>
                    <a:pt x="637" y="104"/>
                  </a:cubicBezTo>
                  <a:moveTo>
                    <a:pt x="634" y="101"/>
                  </a:moveTo>
                  <a:cubicBezTo>
                    <a:pt x="634" y="101"/>
                    <a:pt x="634" y="101"/>
                    <a:pt x="634" y="101"/>
                  </a:cubicBezTo>
                  <a:cubicBezTo>
                    <a:pt x="635" y="102"/>
                    <a:pt x="636" y="103"/>
                    <a:pt x="637" y="104"/>
                  </a:cubicBezTo>
                  <a:cubicBezTo>
                    <a:pt x="636" y="103"/>
                    <a:pt x="635" y="102"/>
                    <a:pt x="634" y="101"/>
                  </a:cubicBezTo>
                  <a:cubicBezTo>
                    <a:pt x="634" y="101"/>
                    <a:pt x="634" y="101"/>
                    <a:pt x="634" y="101"/>
                  </a:cubicBezTo>
                  <a:moveTo>
                    <a:pt x="182" y="54"/>
                  </a:moveTo>
                  <a:cubicBezTo>
                    <a:pt x="156" y="69"/>
                    <a:pt x="133" y="88"/>
                    <a:pt x="112" y="108"/>
                  </a:cubicBezTo>
                  <a:cubicBezTo>
                    <a:pt x="133" y="88"/>
                    <a:pt x="156" y="69"/>
                    <a:pt x="182" y="54"/>
                  </a:cubicBezTo>
                  <a:moveTo>
                    <a:pt x="185" y="52"/>
                  </a:moveTo>
                  <a:cubicBezTo>
                    <a:pt x="184" y="53"/>
                    <a:pt x="183" y="53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3"/>
                    <a:pt x="184" y="53"/>
                    <a:pt x="185" y="52"/>
                  </a:cubicBezTo>
                  <a:moveTo>
                    <a:pt x="557" y="46"/>
                  </a:moveTo>
                  <a:cubicBezTo>
                    <a:pt x="585" y="61"/>
                    <a:pt x="611" y="80"/>
                    <a:pt x="634" y="101"/>
                  </a:cubicBezTo>
                  <a:cubicBezTo>
                    <a:pt x="611" y="80"/>
                    <a:pt x="585" y="61"/>
                    <a:pt x="557" y="46"/>
                  </a:cubicBezTo>
                  <a:moveTo>
                    <a:pt x="270" y="15"/>
                  </a:moveTo>
                  <a:cubicBezTo>
                    <a:pt x="240" y="24"/>
                    <a:pt x="211" y="37"/>
                    <a:pt x="185" y="52"/>
                  </a:cubicBezTo>
                  <a:cubicBezTo>
                    <a:pt x="211" y="37"/>
                    <a:pt x="240" y="24"/>
                    <a:pt x="270" y="15"/>
                  </a:cubicBezTo>
                  <a:moveTo>
                    <a:pt x="465" y="11"/>
                  </a:moveTo>
                  <a:cubicBezTo>
                    <a:pt x="465" y="11"/>
                    <a:pt x="465" y="11"/>
                    <a:pt x="465" y="11"/>
                  </a:cubicBezTo>
                  <a:cubicBezTo>
                    <a:pt x="497" y="19"/>
                    <a:pt x="528" y="31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28" y="31"/>
                    <a:pt x="497" y="19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moveTo>
                    <a:pt x="379" y="0"/>
                  </a:moveTo>
                  <a:cubicBezTo>
                    <a:pt x="408" y="1"/>
                    <a:pt x="437" y="4"/>
                    <a:pt x="465" y="11"/>
                  </a:cubicBezTo>
                  <a:cubicBezTo>
                    <a:pt x="437" y="4"/>
                    <a:pt x="408" y="1"/>
                    <a:pt x="379" y="0"/>
                  </a:cubicBezTo>
                  <a:moveTo>
                    <a:pt x="376" y="0"/>
                  </a:moveTo>
                  <a:cubicBezTo>
                    <a:pt x="340" y="0"/>
                    <a:pt x="304" y="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304" y="5"/>
                    <a:pt x="340" y="0"/>
                    <a:pt x="376" y="0"/>
                  </a:cubicBezTo>
                  <a:moveTo>
                    <a:pt x="37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8" y="0"/>
                    <a:pt x="379" y="0"/>
                  </a:cubicBezTo>
                  <a:cubicBezTo>
                    <a:pt x="378" y="0"/>
                    <a:pt x="377" y="0"/>
                    <a:pt x="3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3DB0E1F2-6D21-4EF7-9160-33C13D7D78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200" y="1938338"/>
              <a:ext cx="930275" cy="373063"/>
            </a:xfrm>
            <a:custGeom>
              <a:avLst/>
              <a:gdLst/>
              <a:ahLst/>
              <a:cxnLst>
                <a:cxn ang="0">
                  <a:pos x="514" y="203"/>
                </a:cxn>
                <a:cxn ang="0">
                  <a:pos x="516" y="206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13" y="38"/>
                </a:cxn>
                <a:cxn ang="0">
                  <a:pos x="0" y="44"/>
                </a:cxn>
                <a:cxn ang="0">
                  <a:pos x="13" y="38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280" y="15"/>
                </a:cxn>
                <a:cxn ang="0">
                  <a:pos x="282" y="15"/>
                </a:cxn>
                <a:cxn ang="0">
                  <a:pos x="310" y="25"/>
                </a:cxn>
                <a:cxn ang="0">
                  <a:pos x="373" y="56"/>
                </a:cxn>
                <a:cxn ang="0">
                  <a:pos x="410" y="8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10" y="81"/>
                </a:cxn>
                <a:cxn ang="0">
                  <a:pos x="373" y="56"/>
                </a:cxn>
                <a:cxn ang="0">
                  <a:pos x="310" y="25"/>
                </a:cxn>
                <a:cxn ang="0">
                  <a:pos x="282" y="15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175" y="0"/>
                </a:cxn>
                <a:cxn ang="0">
                  <a:pos x="51" y="22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76" y="0"/>
                </a:cxn>
              </a:cxnLst>
              <a:rect l="0" t="0" r="r" b="b"/>
              <a:pathLst>
                <a:path w="516" h="206">
                  <a:moveTo>
                    <a:pt x="514" y="203"/>
                  </a:moveTo>
                  <a:cubicBezTo>
                    <a:pt x="515" y="204"/>
                    <a:pt x="515" y="205"/>
                    <a:pt x="516" y="206"/>
                  </a:cubicBezTo>
                  <a:cubicBezTo>
                    <a:pt x="515" y="205"/>
                    <a:pt x="515" y="204"/>
                    <a:pt x="514" y="203"/>
                  </a:cubicBezTo>
                  <a:moveTo>
                    <a:pt x="454" y="121"/>
                  </a:moveTo>
                  <a:cubicBezTo>
                    <a:pt x="478" y="146"/>
                    <a:pt x="498" y="174"/>
                    <a:pt x="514" y="203"/>
                  </a:cubicBezTo>
                  <a:cubicBezTo>
                    <a:pt x="498" y="174"/>
                    <a:pt x="478" y="146"/>
                    <a:pt x="454" y="121"/>
                  </a:cubicBezTo>
                  <a:moveTo>
                    <a:pt x="51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35" y="28"/>
                    <a:pt x="22" y="33"/>
                    <a:pt x="13" y="38"/>
                  </a:cubicBezTo>
                  <a:cubicBezTo>
                    <a:pt x="5" y="42"/>
                    <a:pt x="0" y="44"/>
                    <a:pt x="0" y="44"/>
                  </a:cubicBezTo>
                  <a:cubicBezTo>
                    <a:pt x="0" y="44"/>
                    <a:pt x="5" y="42"/>
                    <a:pt x="13" y="38"/>
                  </a:cubicBezTo>
                  <a:cubicBezTo>
                    <a:pt x="22" y="33"/>
                    <a:pt x="35" y="28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moveTo>
                    <a:pt x="280" y="15"/>
                  </a:moveTo>
                  <a:cubicBezTo>
                    <a:pt x="280" y="15"/>
                    <a:pt x="281" y="15"/>
                    <a:pt x="282" y="15"/>
                  </a:cubicBezTo>
                  <a:cubicBezTo>
                    <a:pt x="291" y="18"/>
                    <a:pt x="301" y="21"/>
                    <a:pt x="310" y="25"/>
                  </a:cubicBezTo>
                  <a:cubicBezTo>
                    <a:pt x="332" y="33"/>
                    <a:pt x="353" y="43"/>
                    <a:pt x="373" y="56"/>
                  </a:cubicBezTo>
                  <a:cubicBezTo>
                    <a:pt x="386" y="63"/>
                    <a:pt x="398" y="72"/>
                    <a:pt x="410" y="81"/>
                  </a:cubicBezTo>
                  <a:cubicBezTo>
                    <a:pt x="426" y="93"/>
                    <a:pt x="441" y="107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41" y="107"/>
                    <a:pt x="426" y="93"/>
                    <a:pt x="410" y="81"/>
                  </a:cubicBezTo>
                  <a:cubicBezTo>
                    <a:pt x="398" y="72"/>
                    <a:pt x="386" y="63"/>
                    <a:pt x="373" y="56"/>
                  </a:cubicBezTo>
                  <a:cubicBezTo>
                    <a:pt x="353" y="43"/>
                    <a:pt x="332" y="33"/>
                    <a:pt x="310" y="25"/>
                  </a:cubicBezTo>
                  <a:cubicBezTo>
                    <a:pt x="301" y="21"/>
                    <a:pt x="291" y="18"/>
                    <a:pt x="282" y="15"/>
                  </a:cubicBezTo>
                  <a:cubicBezTo>
                    <a:pt x="281" y="15"/>
                    <a:pt x="280" y="15"/>
                    <a:pt x="280" y="15"/>
                  </a:cubicBezTo>
                  <a:moveTo>
                    <a:pt x="191" y="1"/>
                  </a:moveTo>
                  <a:cubicBezTo>
                    <a:pt x="219" y="2"/>
                    <a:pt x="249" y="6"/>
                    <a:pt x="280" y="15"/>
                  </a:cubicBezTo>
                  <a:cubicBezTo>
                    <a:pt x="249" y="6"/>
                    <a:pt x="219" y="2"/>
                    <a:pt x="191" y="1"/>
                  </a:cubicBezTo>
                  <a:moveTo>
                    <a:pt x="175" y="0"/>
                  </a:moveTo>
                  <a:cubicBezTo>
                    <a:pt x="124" y="1"/>
                    <a:pt x="81" y="11"/>
                    <a:pt x="51" y="22"/>
                  </a:cubicBezTo>
                  <a:cubicBezTo>
                    <a:pt x="81" y="11"/>
                    <a:pt x="124" y="1"/>
                    <a:pt x="175" y="0"/>
                  </a:cubicBezTo>
                  <a:moveTo>
                    <a:pt x="176" y="0"/>
                  </a:move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6" y="0"/>
                    <a:pt x="176" y="0"/>
                  </a:cubicBezTo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6" y="0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6" y="0"/>
                    <a:pt x="181" y="0"/>
                    <a:pt x="1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52" name="그래픽 6" descr="악수">
            <a:extLst>
              <a:ext uri="{FF2B5EF4-FFF2-40B4-BE49-F238E27FC236}">
                <a16:creationId xmlns:a16="http://schemas.microsoft.com/office/drawing/2014/main" id="{D568E5F8-CA1E-4F1F-9262-5BF065C552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3203" y="1981062"/>
            <a:ext cx="914400" cy="914400"/>
          </a:xfrm>
          <a:prstGeom prst="rect">
            <a:avLst/>
          </a:prstGeom>
        </p:spPr>
      </p:pic>
      <p:pic>
        <p:nvPicPr>
          <p:cNvPr id="53" name="그래픽 8" descr="문서">
            <a:extLst>
              <a:ext uri="{FF2B5EF4-FFF2-40B4-BE49-F238E27FC236}">
                <a16:creationId xmlns:a16="http://schemas.microsoft.com/office/drawing/2014/main" id="{849E3D69-9F53-4B8C-BC4A-5C01F87AE9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033" y="1983319"/>
            <a:ext cx="847932" cy="84793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C8D545-1A20-4FDB-929C-31280C65E8A5}"/>
              </a:ext>
            </a:extLst>
          </p:cNvPr>
          <p:cNvSpPr/>
          <p:nvPr/>
        </p:nvSpPr>
        <p:spPr>
          <a:xfrm>
            <a:off x="773607" y="1052161"/>
            <a:ext cx="3368636" cy="5044393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3C06058-FD88-4600-805E-CA442DF623F4}"/>
              </a:ext>
            </a:extLst>
          </p:cNvPr>
          <p:cNvSpPr/>
          <p:nvPr/>
        </p:nvSpPr>
        <p:spPr>
          <a:xfrm>
            <a:off x="4487616" y="1052161"/>
            <a:ext cx="3368636" cy="5044393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5302E9-72D5-4F4F-9F25-11A336F9E6FE}"/>
              </a:ext>
            </a:extLst>
          </p:cNvPr>
          <p:cNvSpPr/>
          <p:nvPr/>
        </p:nvSpPr>
        <p:spPr>
          <a:xfrm>
            <a:off x="8166037" y="1052161"/>
            <a:ext cx="3368636" cy="5044393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E23BD4-CE52-42C3-97BB-A1F5EC009109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7D26B9-307E-4203-B5C5-FE4A973B5850}"/>
              </a:ext>
            </a:extLst>
          </p:cNvPr>
          <p:cNvSpPr txBox="1"/>
          <p:nvPr/>
        </p:nvSpPr>
        <p:spPr>
          <a:xfrm>
            <a:off x="0" y="74030"/>
            <a:ext cx="426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94236" y="5260488"/>
            <a:ext cx="2969661" cy="271849"/>
          </a:xfrm>
          <a:prstGeom prst="rect">
            <a:avLst/>
          </a:prstGeom>
          <a:solidFill>
            <a:srgbClr val="A2002E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702474" y="5639863"/>
            <a:ext cx="2044096" cy="271849"/>
          </a:xfrm>
          <a:prstGeom prst="rect">
            <a:avLst/>
          </a:prstGeom>
          <a:solidFill>
            <a:srgbClr val="A2002E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46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754</Words>
  <Application>Microsoft Office PowerPoint</Application>
  <PresentationFormat>와이드스크린</PresentationFormat>
  <Paragraphs>285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맑은 고딕</vt:lpstr>
      <vt:lpstr>함초롬돋움</vt:lpstr>
      <vt:lpstr>에스코어 드림 7 ExtraBold</vt:lpstr>
      <vt:lpstr>에스코어 드림 5 Medium</vt:lpstr>
      <vt:lpstr>Arial</vt:lpstr>
      <vt:lpstr>맑은 고딕</vt:lpstr>
      <vt:lpstr>Calibri</vt:lpstr>
      <vt:lpstr>에스코어 드림 6 Bold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ieetu09</cp:lastModifiedBy>
  <cp:revision>92</cp:revision>
  <dcterms:created xsi:type="dcterms:W3CDTF">2019-11-20T04:44:50Z</dcterms:created>
  <dcterms:modified xsi:type="dcterms:W3CDTF">2020-02-12T01:33:10Z</dcterms:modified>
</cp:coreProperties>
</file>